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Masters/slideMaster95.xml" ContentType="application/vnd.openxmlformats-officedocument.presentationml.slideMaster+xml"/>
  <Override PartName="/ppt/slideMasters/slideMaster96.xml" ContentType="application/vnd.openxmlformats-officedocument.presentationml.slideMaster+xml"/>
  <Override PartName="/ppt/slideMasters/slideMaster9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theme/theme53.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theme/theme54.xml" ContentType="application/vnd.openxmlformats-officedocument.theme+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theme/theme55.xml" ContentType="application/vnd.openxmlformats-officedocument.theme+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56.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theme/theme57.xml" ContentType="application/vnd.openxmlformats-officedocument.theme+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58.xml" ContentType="application/vnd.openxmlformats-officedocument.theme+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theme/theme59.xml" ContentType="application/vnd.openxmlformats-officedocument.theme+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theme/theme60.xml" ContentType="application/vnd.openxmlformats-officedocument.theme+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theme/theme61.xml" ContentType="application/vnd.openxmlformats-officedocument.theme+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theme/theme62.xml" ContentType="application/vnd.openxmlformats-officedocument.theme+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63.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64.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6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theme/theme66.xml" ContentType="application/vnd.openxmlformats-officedocument.theme+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theme/theme67.xml" ContentType="application/vnd.openxmlformats-officedocument.theme+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theme/theme68.xml" ContentType="application/vnd.openxmlformats-officedocument.theme+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theme/theme69.xml" ContentType="application/vnd.openxmlformats-officedocument.theme+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theme/theme70.xml" ContentType="application/vnd.openxmlformats-officedocument.theme+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theme/theme71.xml" ContentType="application/vnd.openxmlformats-officedocument.theme+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theme/theme72.xml" ContentType="application/vnd.openxmlformats-officedocument.theme+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theme/theme73.xml" ContentType="application/vnd.openxmlformats-officedocument.theme+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theme/theme74.xml" ContentType="application/vnd.openxmlformats-officedocument.theme+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theme/theme75.xml" ContentType="application/vnd.openxmlformats-officedocument.theme+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theme/theme76.xml" ContentType="application/vnd.openxmlformats-officedocument.theme+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theme/theme77.xml" ContentType="application/vnd.openxmlformats-officedocument.theme+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theme/theme78.xml" ContentType="application/vnd.openxmlformats-officedocument.theme+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theme/theme79.xml" ContentType="application/vnd.openxmlformats-officedocument.theme+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theme/theme80.xml" ContentType="application/vnd.openxmlformats-officedocument.theme+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theme/theme81.xml" ContentType="application/vnd.openxmlformats-officedocument.theme+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theme/theme82.xml" ContentType="application/vnd.openxmlformats-officedocument.theme+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theme/theme83.xml" ContentType="application/vnd.openxmlformats-officedocument.theme+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theme/theme84.xml" ContentType="application/vnd.openxmlformats-officedocument.theme+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theme/theme85.xml" ContentType="application/vnd.openxmlformats-officedocument.theme+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theme/theme86.xml" ContentType="application/vnd.openxmlformats-officedocument.theme+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theme/theme87.xml" ContentType="application/vnd.openxmlformats-officedocument.theme+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theme/theme88.xml" ContentType="application/vnd.openxmlformats-officedocument.theme+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theme/theme89.xml" ContentType="application/vnd.openxmlformats-officedocument.theme+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theme/theme90.xml" ContentType="application/vnd.openxmlformats-officedocument.theme+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theme/theme91.xml" ContentType="application/vnd.openxmlformats-officedocument.theme+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theme/theme92.xml" ContentType="application/vnd.openxmlformats-officedocument.theme+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theme/theme93.xml" ContentType="application/vnd.openxmlformats-officedocument.theme+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theme/theme94.xml" ContentType="application/vnd.openxmlformats-officedocument.theme+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theme/theme95.xml" ContentType="application/vnd.openxmlformats-officedocument.theme+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theme/theme96.xml" ContentType="application/vnd.openxmlformats-officedocument.theme+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theme/theme97.xml" ContentType="application/vnd.openxmlformats-officedocument.theme+xml"/>
  <Override PartName="/ppt/theme/theme9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 id="2147483667" r:id="rId20"/>
    <p:sldMasterId id="2147483668" r:id="rId21"/>
    <p:sldMasterId id="2147483669" r:id="rId22"/>
    <p:sldMasterId id="2147483670" r:id="rId23"/>
    <p:sldMasterId id="2147483671" r:id="rId24"/>
    <p:sldMasterId id="2147483672" r:id="rId25"/>
    <p:sldMasterId id="2147483673" r:id="rId26"/>
    <p:sldMasterId id="2147483674" r:id="rId27"/>
    <p:sldMasterId id="2147483675" r:id="rId28"/>
    <p:sldMasterId id="2147483676" r:id="rId29"/>
    <p:sldMasterId id="2147483677" r:id="rId30"/>
    <p:sldMasterId id="2147483678" r:id="rId31"/>
    <p:sldMasterId id="2147483679" r:id="rId32"/>
    <p:sldMasterId id="2147483680" r:id="rId33"/>
    <p:sldMasterId id="2147483681" r:id="rId34"/>
    <p:sldMasterId id="2147483682" r:id="rId35"/>
    <p:sldMasterId id="2147483683" r:id="rId36"/>
    <p:sldMasterId id="2147483684" r:id="rId37"/>
    <p:sldMasterId id="2147483685" r:id="rId38"/>
    <p:sldMasterId id="2147483686" r:id="rId39"/>
    <p:sldMasterId id="2147483687" r:id="rId40"/>
    <p:sldMasterId id="2147483688" r:id="rId41"/>
    <p:sldMasterId id="2147483689" r:id="rId42"/>
    <p:sldMasterId id="2147483690" r:id="rId43"/>
    <p:sldMasterId id="2147483691" r:id="rId44"/>
    <p:sldMasterId id="2147483692" r:id="rId45"/>
    <p:sldMasterId id="2147483693" r:id="rId46"/>
    <p:sldMasterId id="2147483694" r:id="rId47"/>
    <p:sldMasterId id="2147483695" r:id="rId48"/>
    <p:sldMasterId id="2147483696" r:id="rId49"/>
    <p:sldMasterId id="2147483697" r:id="rId50"/>
    <p:sldMasterId id="2147483698" r:id="rId51"/>
    <p:sldMasterId id="2147483699" r:id="rId52"/>
    <p:sldMasterId id="2147483700" r:id="rId53"/>
    <p:sldMasterId id="2147483701" r:id="rId54"/>
    <p:sldMasterId id="2147483702" r:id="rId55"/>
    <p:sldMasterId id="2147483703" r:id="rId56"/>
    <p:sldMasterId id="2147483704" r:id="rId57"/>
    <p:sldMasterId id="2147483705" r:id="rId58"/>
    <p:sldMasterId id="2147483706" r:id="rId59"/>
    <p:sldMasterId id="2147483707" r:id="rId60"/>
    <p:sldMasterId id="2147483708" r:id="rId61"/>
    <p:sldMasterId id="2147483709" r:id="rId62"/>
    <p:sldMasterId id="2147483710" r:id="rId63"/>
    <p:sldMasterId id="2147483711" r:id="rId64"/>
    <p:sldMasterId id="2147483712" r:id="rId65"/>
    <p:sldMasterId id="2147483713" r:id="rId66"/>
    <p:sldMasterId id="2147483714" r:id="rId67"/>
    <p:sldMasterId id="2147483715" r:id="rId68"/>
    <p:sldMasterId id="2147483716" r:id="rId69"/>
    <p:sldMasterId id="2147483717" r:id="rId70"/>
    <p:sldMasterId id="2147483718" r:id="rId71"/>
    <p:sldMasterId id="2147483719" r:id="rId72"/>
    <p:sldMasterId id="2147483720" r:id="rId73"/>
    <p:sldMasterId id="2147483721" r:id="rId74"/>
    <p:sldMasterId id="2147483722" r:id="rId75"/>
    <p:sldMasterId id="2147483723" r:id="rId76"/>
    <p:sldMasterId id="2147483724" r:id="rId77"/>
    <p:sldMasterId id="2147483725" r:id="rId78"/>
    <p:sldMasterId id="2147483726" r:id="rId79"/>
    <p:sldMasterId id="2147483727" r:id="rId80"/>
    <p:sldMasterId id="2147483728" r:id="rId81"/>
    <p:sldMasterId id="2147483729" r:id="rId82"/>
    <p:sldMasterId id="2147483730" r:id="rId83"/>
    <p:sldMasterId id="2147483731" r:id="rId84"/>
    <p:sldMasterId id="2147483732" r:id="rId85"/>
    <p:sldMasterId id="2147483733" r:id="rId86"/>
    <p:sldMasterId id="2147483734" r:id="rId87"/>
    <p:sldMasterId id="2147483735" r:id="rId88"/>
    <p:sldMasterId id="2147483736" r:id="rId89"/>
    <p:sldMasterId id="2147483737" r:id="rId90"/>
    <p:sldMasterId id="2147483738" r:id="rId91"/>
    <p:sldMasterId id="2147483739" r:id="rId92"/>
    <p:sldMasterId id="2147483740" r:id="rId93"/>
    <p:sldMasterId id="2147483741" r:id="rId94"/>
    <p:sldMasterId id="2147483742" r:id="rId95"/>
    <p:sldMasterId id="2147483743" r:id="rId96"/>
    <p:sldMasterId id="2147483744" r:id="rId97"/>
  </p:sldMasterIdLst>
  <p:notesMasterIdLst>
    <p:notesMasterId r:id="rId150"/>
  </p:notesMasterIdLst>
  <p:sldIdLst>
    <p:sldId id="256" r:id="rId98"/>
    <p:sldId id="257" r:id="rId99"/>
    <p:sldId id="258" r:id="rId100"/>
    <p:sldId id="259" r:id="rId101"/>
    <p:sldId id="602" r:id="rId102"/>
    <p:sldId id="603" r:id="rId103"/>
    <p:sldId id="261" r:id="rId104"/>
    <p:sldId id="262" r:id="rId105"/>
    <p:sldId id="263" r:id="rId106"/>
    <p:sldId id="264" r:id="rId107"/>
    <p:sldId id="265" r:id="rId108"/>
    <p:sldId id="266" r:id="rId109"/>
    <p:sldId id="267" r:id="rId110"/>
    <p:sldId id="268" r:id="rId111"/>
    <p:sldId id="269" r:id="rId112"/>
    <p:sldId id="270" r:id="rId113"/>
    <p:sldId id="271" r:id="rId114"/>
    <p:sldId id="272" r:id="rId115"/>
    <p:sldId id="562" r:id="rId116"/>
    <p:sldId id="563" r:id="rId117"/>
    <p:sldId id="564" r:id="rId118"/>
    <p:sldId id="565" r:id="rId119"/>
    <p:sldId id="566" r:id="rId120"/>
    <p:sldId id="567" r:id="rId121"/>
    <p:sldId id="279" r:id="rId122"/>
    <p:sldId id="280" r:id="rId123"/>
    <p:sldId id="281" r:id="rId124"/>
    <p:sldId id="282" r:id="rId125"/>
    <p:sldId id="283" r:id="rId126"/>
    <p:sldId id="284" r:id="rId127"/>
    <p:sldId id="568" r:id="rId128"/>
    <p:sldId id="569" r:id="rId129"/>
    <p:sldId id="570" r:id="rId130"/>
    <p:sldId id="288" r:id="rId131"/>
    <p:sldId id="289" r:id="rId132"/>
    <p:sldId id="290" r:id="rId133"/>
    <p:sldId id="291" r:id="rId134"/>
    <p:sldId id="292" r:id="rId135"/>
    <p:sldId id="293" r:id="rId136"/>
    <p:sldId id="294" r:id="rId137"/>
    <p:sldId id="295" r:id="rId138"/>
    <p:sldId id="605" r:id="rId139"/>
    <p:sldId id="627" r:id="rId140"/>
    <p:sldId id="628" r:id="rId141"/>
    <p:sldId id="649" r:id="rId142"/>
    <p:sldId id="297" r:id="rId143"/>
    <p:sldId id="298" r:id="rId144"/>
    <p:sldId id="299" r:id="rId145"/>
    <p:sldId id="300" r:id="rId146"/>
    <p:sldId id="601" r:id="rId147"/>
    <p:sldId id="301" r:id="rId148"/>
    <p:sldId id="620" r:id="rId149"/>
  </p:sldIdLst>
  <p:sldSz cx="9144000" cy="6858000" type="screen4x3"/>
  <p:notesSz cx="9294813" cy="6883400"/>
  <p:defaultTextStyle>
    <a:defPPr>
      <a:defRPr lang="en-GB"/>
    </a:defPPr>
    <a:lvl1pPr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charset="2"/>
      <a:defRPr kern="1200">
        <a:solidFill>
          <a:schemeClr val="tx1"/>
        </a:solidFill>
        <a:latin typeface="Arial" charset="0"/>
        <a:ea typeface="MS Gothic" charset="-128"/>
        <a:cs typeface="+mn-cs"/>
      </a:defRPr>
    </a:lvl5pPr>
    <a:lvl6pPr marL="2286000" algn="l" defTabSz="914400" rtl="0" eaLnBrk="1" latinLnBrk="0" hangingPunct="1">
      <a:defRPr kern="1200">
        <a:solidFill>
          <a:schemeClr val="tx1"/>
        </a:solidFill>
        <a:latin typeface="Arial" charset="0"/>
        <a:ea typeface="MS Gothic" charset="-128"/>
        <a:cs typeface="+mn-cs"/>
      </a:defRPr>
    </a:lvl6pPr>
    <a:lvl7pPr marL="2743200" algn="l" defTabSz="914400" rtl="0" eaLnBrk="1" latinLnBrk="0" hangingPunct="1">
      <a:defRPr kern="1200">
        <a:solidFill>
          <a:schemeClr val="tx1"/>
        </a:solidFill>
        <a:latin typeface="Arial" charset="0"/>
        <a:ea typeface="MS Gothic" charset="-128"/>
        <a:cs typeface="+mn-cs"/>
      </a:defRPr>
    </a:lvl7pPr>
    <a:lvl8pPr marL="3200400" algn="l" defTabSz="914400" rtl="0" eaLnBrk="1" latinLnBrk="0" hangingPunct="1">
      <a:defRPr kern="1200">
        <a:solidFill>
          <a:schemeClr val="tx1"/>
        </a:solidFill>
        <a:latin typeface="Arial" charset="0"/>
        <a:ea typeface="MS Gothic" charset="-128"/>
        <a:cs typeface="+mn-cs"/>
      </a:defRPr>
    </a:lvl8pPr>
    <a:lvl9pPr marL="3657600" algn="l" defTabSz="914400" rtl="0" eaLnBrk="1" latinLnBrk="0" hangingPunct="1">
      <a:defRPr kern="1200">
        <a:solidFill>
          <a:schemeClr val="tx1"/>
        </a:solidFill>
        <a:latin typeface="Arial" charset="0"/>
        <a:ea typeface="MS Gothic"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00" autoAdjust="0"/>
  </p:normalViewPr>
  <p:slideViewPr>
    <p:cSldViewPr>
      <p:cViewPr varScale="1">
        <p:scale>
          <a:sx n="83" d="100"/>
          <a:sy n="83" d="100"/>
        </p:scale>
        <p:origin x="-1788" y="-78"/>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20.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Master" Target="slideMasters/slideMaster68.xml"/><Relationship Id="rId84" Type="http://schemas.openxmlformats.org/officeDocument/2006/relationships/slideMaster" Target="slideMasters/slideMaster84.xml"/><Relationship Id="rId89" Type="http://schemas.openxmlformats.org/officeDocument/2006/relationships/slideMaster" Target="slideMasters/slideMaster89.xml"/><Relationship Id="rId112" Type="http://schemas.openxmlformats.org/officeDocument/2006/relationships/slide" Target="slides/slide15.xml"/><Relationship Id="rId133" Type="http://schemas.openxmlformats.org/officeDocument/2006/relationships/slide" Target="slides/slide36.xml"/><Relationship Id="rId138" Type="http://schemas.openxmlformats.org/officeDocument/2006/relationships/slide" Target="slides/slide41.xml"/><Relationship Id="rId154"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10.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Master" Target="slideMasters/slideMaster74.xml"/><Relationship Id="rId79" Type="http://schemas.openxmlformats.org/officeDocument/2006/relationships/slideMaster" Target="slideMasters/slideMaster79.xml"/><Relationship Id="rId102" Type="http://schemas.openxmlformats.org/officeDocument/2006/relationships/slide" Target="slides/slide5.xml"/><Relationship Id="rId123" Type="http://schemas.openxmlformats.org/officeDocument/2006/relationships/slide" Target="slides/slide26.xml"/><Relationship Id="rId128" Type="http://schemas.openxmlformats.org/officeDocument/2006/relationships/slide" Target="slides/slide31.xml"/><Relationship Id="rId144" Type="http://schemas.openxmlformats.org/officeDocument/2006/relationships/slide" Target="slides/slide47.xml"/><Relationship Id="rId149" Type="http://schemas.openxmlformats.org/officeDocument/2006/relationships/slide" Target="slides/slide52.xml"/><Relationship Id="rId5" Type="http://schemas.openxmlformats.org/officeDocument/2006/relationships/slideMaster" Target="slideMasters/slideMaster5.xml"/><Relationship Id="rId90" Type="http://schemas.openxmlformats.org/officeDocument/2006/relationships/slideMaster" Target="slideMasters/slideMaster90.xml"/><Relationship Id="rId95" Type="http://schemas.openxmlformats.org/officeDocument/2006/relationships/slideMaster" Target="slideMasters/slideMaster95.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Master" Target="slideMasters/slideMaster69.xml"/><Relationship Id="rId113" Type="http://schemas.openxmlformats.org/officeDocument/2006/relationships/slide" Target="slides/slide16.xml"/><Relationship Id="rId118" Type="http://schemas.openxmlformats.org/officeDocument/2006/relationships/slide" Target="slides/slide21.xml"/><Relationship Id="rId134" Type="http://schemas.openxmlformats.org/officeDocument/2006/relationships/slide" Target="slides/slide37.xml"/><Relationship Id="rId139" Type="http://schemas.openxmlformats.org/officeDocument/2006/relationships/slide" Target="slides/slide42.xml"/><Relationship Id="rId80" Type="http://schemas.openxmlformats.org/officeDocument/2006/relationships/slideMaster" Target="slideMasters/slideMaster80.xml"/><Relationship Id="rId85" Type="http://schemas.openxmlformats.org/officeDocument/2006/relationships/slideMaster" Target="slideMasters/slideMaster85.xml"/><Relationship Id="rId150" Type="http://schemas.openxmlformats.org/officeDocument/2006/relationships/notesMaster" Target="notesMasters/notesMaster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Master" Target="slideMasters/slideMaster59.xml"/><Relationship Id="rId67" Type="http://schemas.openxmlformats.org/officeDocument/2006/relationships/slideMaster" Target="slideMasters/slideMaster67.xml"/><Relationship Id="rId103" Type="http://schemas.openxmlformats.org/officeDocument/2006/relationships/slide" Target="slides/slide6.xml"/><Relationship Id="rId108" Type="http://schemas.openxmlformats.org/officeDocument/2006/relationships/slide" Target="slides/slide11.xml"/><Relationship Id="rId116" Type="http://schemas.openxmlformats.org/officeDocument/2006/relationships/slide" Target="slides/slide19.xml"/><Relationship Id="rId124" Type="http://schemas.openxmlformats.org/officeDocument/2006/relationships/slide" Target="slides/slide27.xml"/><Relationship Id="rId129" Type="http://schemas.openxmlformats.org/officeDocument/2006/relationships/slide" Target="slides/slide32.xml"/><Relationship Id="rId137" Type="http://schemas.openxmlformats.org/officeDocument/2006/relationships/slide" Target="slides/slide4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Master" Target="slideMasters/slideMaster62.xml"/><Relationship Id="rId70" Type="http://schemas.openxmlformats.org/officeDocument/2006/relationships/slideMaster" Target="slideMasters/slideMaster70.xml"/><Relationship Id="rId75" Type="http://schemas.openxmlformats.org/officeDocument/2006/relationships/slideMaster" Target="slideMasters/slideMaster75.xml"/><Relationship Id="rId83" Type="http://schemas.openxmlformats.org/officeDocument/2006/relationships/slideMaster" Target="slideMasters/slideMaster83.xml"/><Relationship Id="rId88" Type="http://schemas.openxmlformats.org/officeDocument/2006/relationships/slideMaster" Target="slideMasters/slideMaster88.xml"/><Relationship Id="rId91" Type="http://schemas.openxmlformats.org/officeDocument/2006/relationships/slideMaster" Target="slideMasters/slideMaster91.xml"/><Relationship Id="rId96" Type="http://schemas.openxmlformats.org/officeDocument/2006/relationships/slideMaster" Target="slideMasters/slideMaster96.xml"/><Relationship Id="rId111" Type="http://schemas.openxmlformats.org/officeDocument/2006/relationships/slide" Target="slides/slide14.xml"/><Relationship Id="rId132" Type="http://schemas.openxmlformats.org/officeDocument/2006/relationships/slide" Target="slides/slide35.xml"/><Relationship Id="rId140" Type="http://schemas.openxmlformats.org/officeDocument/2006/relationships/slide" Target="slides/slide43.xml"/><Relationship Id="rId145" Type="http://schemas.openxmlformats.org/officeDocument/2006/relationships/slide" Target="slides/slide48.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6" Type="http://schemas.openxmlformats.org/officeDocument/2006/relationships/slide" Target="slides/slide9.xml"/><Relationship Id="rId114" Type="http://schemas.openxmlformats.org/officeDocument/2006/relationships/slide" Target="slides/slide17.xml"/><Relationship Id="rId119" Type="http://schemas.openxmlformats.org/officeDocument/2006/relationships/slide" Target="slides/slide22.xml"/><Relationship Id="rId127" Type="http://schemas.openxmlformats.org/officeDocument/2006/relationships/slide" Target="slides/slide3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Master" Target="slideMasters/slideMaster60.xml"/><Relationship Id="rId65" Type="http://schemas.openxmlformats.org/officeDocument/2006/relationships/slideMaster" Target="slideMasters/slideMaster65.xml"/><Relationship Id="rId73" Type="http://schemas.openxmlformats.org/officeDocument/2006/relationships/slideMaster" Target="slideMasters/slideMaster73.xml"/><Relationship Id="rId78" Type="http://schemas.openxmlformats.org/officeDocument/2006/relationships/slideMaster" Target="slideMasters/slideMaster78.xml"/><Relationship Id="rId81" Type="http://schemas.openxmlformats.org/officeDocument/2006/relationships/slideMaster" Target="slideMasters/slideMaster81.xml"/><Relationship Id="rId86" Type="http://schemas.openxmlformats.org/officeDocument/2006/relationships/slideMaster" Target="slideMasters/slideMaster86.xml"/><Relationship Id="rId94" Type="http://schemas.openxmlformats.org/officeDocument/2006/relationships/slideMaster" Target="slideMasters/slideMaster94.xml"/><Relationship Id="rId99" Type="http://schemas.openxmlformats.org/officeDocument/2006/relationships/slide" Target="slides/slide2.xml"/><Relationship Id="rId101" Type="http://schemas.openxmlformats.org/officeDocument/2006/relationships/slide" Target="slides/slide4.xml"/><Relationship Id="rId122" Type="http://schemas.openxmlformats.org/officeDocument/2006/relationships/slide" Target="slides/slide25.xml"/><Relationship Id="rId130" Type="http://schemas.openxmlformats.org/officeDocument/2006/relationships/slide" Target="slides/slide33.xml"/><Relationship Id="rId135" Type="http://schemas.openxmlformats.org/officeDocument/2006/relationships/slide" Target="slides/slide38.xml"/><Relationship Id="rId143" Type="http://schemas.openxmlformats.org/officeDocument/2006/relationships/slide" Target="slides/slide46.xml"/><Relationship Id="rId148" Type="http://schemas.openxmlformats.org/officeDocument/2006/relationships/slide" Target="slides/slide51.xml"/><Relationship Id="rId15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12.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Master" Target="slideMasters/slideMaster76.xml"/><Relationship Id="rId97" Type="http://schemas.openxmlformats.org/officeDocument/2006/relationships/slideMaster" Target="slideMasters/slideMaster97.xml"/><Relationship Id="rId104" Type="http://schemas.openxmlformats.org/officeDocument/2006/relationships/slide" Target="slides/slide7.xml"/><Relationship Id="rId120" Type="http://schemas.openxmlformats.org/officeDocument/2006/relationships/slide" Target="slides/slide23.xml"/><Relationship Id="rId125" Type="http://schemas.openxmlformats.org/officeDocument/2006/relationships/slide" Target="slides/slide28.xml"/><Relationship Id="rId141" Type="http://schemas.openxmlformats.org/officeDocument/2006/relationships/slide" Target="slides/slide44.xml"/><Relationship Id="rId146" Type="http://schemas.openxmlformats.org/officeDocument/2006/relationships/slide" Target="slides/slide49.xml"/><Relationship Id="rId7" Type="http://schemas.openxmlformats.org/officeDocument/2006/relationships/slideMaster" Target="slideMasters/slideMaster7.xml"/><Relationship Id="rId71" Type="http://schemas.openxmlformats.org/officeDocument/2006/relationships/slideMaster" Target="slideMasters/slideMaster71.xml"/><Relationship Id="rId92" Type="http://schemas.openxmlformats.org/officeDocument/2006/relationships/slideMaster" Target="slideMasters/slideMaster9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Master" Target="slideMasters/slideMaster66.xml"/><Relationship Id="rId87" Type="http://schemas.openxmlformats.org/officeDocument/2006/relationships/slideMaster" Target="slideMasters/slideMaster87.xml"/><Relationship Id="rId110" Type="http://schemas.openxmlformats.org/officeDocument/2006/relationships/slide" Target="slides/slide13.xml"/><Relationship Id="rId115" Type="http://schemas.openxmlformats.org/officeDocument/2006/relationships/slide" Target="slides/slide18.xml"/><Relationship Id="rId131" Type="http://schemas.openxmlformats.org/officeDocument/2006/relationships/slide" Target="slides/slide34.xml"/><Relationship Id="rId136" Type="http://schemas.openxmlformats.org/officeDocument/2006/relationships/slide" Target="slides/slide39.xml"/><Relationship Id="rId61" Type="http://schemas.openxmlformats.org/officeDocument/2006/relationships/slideMaster" Target="slideMasters/slideMaster61.xml"/><Relationship Id="rId82" Type="http://schemas.openxmlformats.org/officeDocument/2006/relationships/slideMaster" Target="slideMasters/slideMaster82.xml"/><Relationship Id="rId152"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Master" Target="slideMasters/slideMaster77.xml"/><Relationship Id="rId100" Type="http://schemas.openxmlformats.org/officeDocument/2006/relationships/slide" Target="slides/slide3.xml"/><Relationship Id="rId105" Type="http://schemas.openxmlformats.org/officeDocument/2006/relationships/slide" Target="slides/slide8.xml"/><Relationship Id="rId126" Type="http://schemas.openxmlformats.org/officeDocument/2006/relationships/slide" Target="slides/slide29.xml"/><Relationship Id="rId147" Type="http://schemas.openxmlformats.org/officeDocument/2006/relationships/slide" Target="slides/slide50.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Master" Target="slideMasters/slideMaster72.xml"/><Relationship Id="rId93" Type="http://schemas.openxmlformats.org/officeDocument/2006/relationships/slideMaster" Target="slideMasters/slideMaster93.xml"/><Relationship Id="rId98" Type="http://schemas.openxmlformats.org/officeDocument/2006/relationships/slide" Target="slides/slide1.xml"/><Relationship Id="rId121" Type="http://schemas.openxmlformats.org/officeDocument/2006/relationships/slide" Target="slides/slide24.xml"/><Relationship Id="rId142" Type="http://schemas.openxmlformats.org/officeDocument/2006/relationships/slide" Target="slides/slide4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Freeform 1"/>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4" name="Freeform 2"/>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5" name="Freeform 3"/>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6" name="Freeform 4"/>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7" name="Freeform 5"/>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8" name="Freeform 6"/>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59" name="Freeform 7"/>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0" name="Freeform 8"/>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1" name="Freeform 9"/>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2" name="Freeform 10"/>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3" name="Freeform 11"/>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4" name="Freeform 12"/>
          <p:cNvSpPr>
            <a:spLocks noChangeArrowheads="1"/>
          </p:cNvSpPr>
          <p:nvPr/>
        </p:nvSpPr>
        <p:spPr bwMode="auto">
          <a:xfrm>
            <a:off x="0" y="0"/>
            <a:ext cx="9294813" cy="6883400"/>
          </a:xfrm>
          <a:custGeom>
            <a:avLst/>
            <a:gdLst>
              <a:gd name="G0" fmla="+- 45 0 0"/>
              <a:gd name="G1" fmla="sin 4 G0"/>
              <a:gd name="G2" fmla="*/ G1 3163 1"/>
              <a:gd name="G3" fmla="*/ G2 1 7636"/>
              <a:gd name="G4" fmla="+- 10800 G3 0"/>
              <a:gd name="G5" fmla="+- 10800 G3 0"/>
              <a:gd name="G6" fmla="+- 21600 0 G3"/>
              <a:gd name="G7" fmla="+- 21600 0 G3"/>
              <a:gd name="G8" fmla="+- 10800 4 0"/>
              <a:gd name="G9" fmla="+- 10800 4 0"/>
              <a:gd name="G10" fmla="+- 21600 0 4"/>
              <a:gd name="G11" fmla="+- 21600 0 4"/>
              <a:gd name="T0" fmla="*/ G4 w 21600"/>
              <a:gd name="T1" fmla="*/ G5 h 21600"/>
              <a:gd name="T2" fmla="*/ G6 w 21600"/>
              <a:gd name="T3" fmla="*/ G7 h 21600"/>
            </a:gdLst>
            <a:ahLst/>
            <a:cxnLst>
              <a:cxn ang="0">
                <a:pos x="14587" y="0"/>
              </a:cxn>
              <a:cxn ang="0">
                <a:pos x="0" y="10804"/>
              </a:cxn>
              <a:cxn ang="0">
                <a:pos x="0" y="21596"/>
              </a:cxn>
              <a:cxn ang="0">
                <a:pos x="14587" y="21600"/>
              </a:cxn>
              <a:cxn ang="0">
                <a:pos x="29163" y="21600"/>
              </a:cxn>
              <a:cxn ang="0">
                <a:pos x="29167" y="21596"/>
              </a:cxn>
              <a:cxn ang="0">
                <a:pos x="29167" y="10804"/>
              </a:cxn>
              <a:cxn ang="0">
                <a:pos x="29163" y="0"/>
              </a:cxn>
            </a:cxnLst>
            <a:rect l="T0" t="T1" r="T2" b="T3"/>
            <a:pathLst>
              <a:path w="29167" h="21600">
                <a:moveTo>
                  <a:pt x="14587" y="0"/>
                </a:moveTo>
                <a:cubicBezTo>
                  <a:pt x="6531" y="0"/>
                  <a:pt x="0" y="4837"/>
                  <a:pt x="0" y="10804"/>
                </a:cubicBezTo>
                <a:lnTo>
                  <a:pt x="0" y="21596"/>
                </a:lnTo>
                <a:cubicBezTo>
                  <a:pt x="0" y="21598"/>
                  <a:pt x="6531" y="21600"/>
                  <a:pt x="14587" y="21600"/>
                </a:cubicBezTo>
                <a:lnTo>
                  <a:pt x="29163" y="21600"/>
                </a:lnTo>
                <a:cubicBezTo>
                  <a:pt x="29165" y="21600"/>
                  <a:pt x="29167" y="21598"/>
                  <a:pt x="29167" y="21596"/>
                </a:cubicBezTo>
                <a:lnTo>
                  <a:pt x="29167" y="10804"/>
                </a:lnTo>
                <a:cubicBezTo>
                  <a:pt x="29167" y="4837"/>
                  <a:pt x="29165" y="0"/>
                  <a:pt x="29163" y="0"/>
                </a:cubicBezTo>
                <a:close/>
              </a:path>
            </a:pathLst>
          </a:custGeom>
          <a:solidFill>
            <a:srgbClr val="FFFFFF"/>
          </a:solidFill>
          <a:ln w="9525">
            <a:noFill/>
            <a:round/>
            <a:headEnd/>
            <a:tailEnd/>
          </a:ln>
          <a:effectLst/>
        </p:spPr>
        <p:txBody>
          <a:bodyPr wrap="none" anchor="ctr"/>
          <a:lstStyle/>
          <a:p>
            <a:pPr>
              <a:defRPr/>
            </a:pPr>
            <a:endParaRPr lang="en-US">
              <a:ea typeface="+mn-ea"/>
            </a:endParaRPr>
          </a:p>
        </p:txBody>
      </p:sp>
      <p:sp>
        <p:nvSpPr>
          <p:cNvPr id="100365" name="Text Box 13"/>
          <p:cNvSpPr txBox="1">
            <a:spLocks noChangeArrowheads="1"/>
          </p:cNvSpPr>
          <p:nvPr/>
        </p:nvSpPr>
        <p:spPr bwMode="auto">
          <a:xfrm>
            <a:off x="0" y="0"/>
            <a:ext cx="4021138" cy="458788"/>
          </a:xfrm>
          <a:prstGeom prst="rect">
            <a:avLst/>
          </a:prstGeom>
          <a:noFill/>
          <a:ln w="9525">
            <a:noFill/>
            <a:round/>
            <a:headEnd/>
            <a:tailEnd/>
          </a:ln>
          <a:effectLst/>
        </p:spPr>
        <p:txBody>
          <a:bodyPr wrap="none" anchor="ctr"/>
          <a:lstStyle/>
          <a:p>
            <a:pPr>
              <a:defRPr/>
            </a:pPr>
            <a:endParaRPr lang="en-US">
              <a:ea typeface="+mn-ea"/>
            </a:endParaRPr>
          </a:p>
        </p:txBody>
      </p:sp>
      <p:sp>
        <p:nvSpPr>
          <p:cNvPr id="100366" name="Text Box 14"/>
          <p:cNvSpPr txBox="1">
            <a:spLocks noChangeArrowheads="1"/>
          </p:cNvSpPr>
          <p:nvPr/>
        </p:nvSpPr>
        <p:spPr bwMode="auto">
          <a:xfrm>
            <a:off x="5265738" y="0"/>
            <a:ext cx="4021137" cy="458788"/>
          </a:xfrm>
          <a:prstGeom prst="rect">
            <a:avLst/>
          </a:prstGeom>
          <a:noFill/>
          <a:ln w="9525">
            <a:noFill/>
            <a:round/>
            <a:headEnd/>
            <a:tailEnd/>
          </a:ln>
          <a:effectLst/>
        </p:spPr>
        <p:txBody>
          <a:bodyPr wrap="none" anchor="ctr"/>
          <a:lstStyle/>
          <a:p>
            <a:pPr>
              <a:defRPr/>
            </a:pPr>
            <a:endParaRPr lang="en-US">
              <a:ea typeface="+mn-ea"/>
            </a:endParaRPr>
          </a:p>
        </p:txBody>
      </p:sp>
      <p:sp>
        <p:nvSpPr>
          <p:cNvPr id="1506320" name="Rectangle 15"/>
          <p:cNvSpPr>
            <a:spLocks noGrp="1" noRot="1" noChangeAspect="1" noChangeArrowheads="1"/>
          </p:cNvSpPr>
          <p:nvPr>
            <p:ph type="sldImg"/>
          </p:nvPr>
        </p:nvSpPr>
        <p:spPr bwMode="auto">
          <a:xfrm>
            <a:off x="2927350" y="515938"/>
            <a:ext cx="3421063" cy="2560637"/>
          </a:xfrm>
          <a:prstGeom prst="rect">
            <a:avLst/>
          </a:prstGeom>
          <a:noFill/>
          <a:ln w="25560">
            <a:noFill/>
            <a:round/>
            <a:headEnd/>
            <a:tailEnd/>
          </a:ln>
        </p:spPr>
      </p:sp>
      <p:sp>
        <p:nvSpPr>
          <p:cNvPr id="100368" name="Rectangle 16"/>
          <p:cNvSpPr txBox="1">
            <a:spLocks noGrp="1" noChangeArrowheads="1"/>
          </p:cNvSpPr>
          <p:nvPr>
            <p:ph type="body"/>
          </p:nvPr>
        </p:nvSpPr>
        <p:spPr bwMode="auto">
          <a:xfrm>
            <a:off x="930275" y="3268663"/>
            <a:ext cx="7416800" cy="3078162"/>
          </a:xfrm>
          <a:prstGeom prst="rect">
            <a:avLst/>
          </a:prstGeom>
          <a:noFill/>
          <a:ln w="25560">
            <a:noFill/>
            <a:round/>
            <a:headEnd/>
            <a:tailEnd/>
          </a:ln>
          <a:effectLst/>
        </p:spPr>
        <p:txBody>
          <a:bodyPr vert="horz" wrap="none" lIns="91440" tIns="45720" rIns="91440" bIns="45720" numCol="1" anchor="ctr" anchorCtr="0" compatLnSpc="1">
            <a:prstTxWarp prst="textNoShape">
              <a:avLst/>
            </a:prstTxWarp>
          </a:bodyPr>
          <a:lstStyle/>
          <a:p>
            <a:pPr lvl="0"/>
            <a:endParaRPr lang="en-US" noProof="0" smtClean="0"/>
          </a:p>
        </p:txBody>
      </p:sp>
      <p:sp>
        <p:nvSpPr>
          <p:cNvPr id="100369" name="Text Box 17"/>
          <p:cNvSpPr txBox="1">
            <a:spLocks noChangeArrowheads="1"/>
          </p:cNvSpPr>
          <p:nvPr/>
        </p:nvSpPr>
        <p:spPr bwMode="auto">
          <a:xfrm>
            <a:off x="0" y="6413500"/>
            <a:ext cx="4021138" cy="458788"/>
          </a:xfrm>
          <a:prstGeom prst="rect">
            <a:avLst/>
          </a:prstGeom>
          <a:noFill/>
          <a:ln w="9525">
            <a:noFill/>
            <a:round/>
            <a:headEnd/>
            <a:tailEnd/>
          </a:ln>
          <a:effectLst/>
        </p:spPr>
        <p:txBody>
          <a:bodyPr wrap="none" anchor="ctr"/>
          <a:lstStyle/>
          <a:p>
            <a:pPr>
              <a:defRPr/>
            </a:pPr>
            <a:endParaRPr lang="en-US">
              <a:ea typeface="+mn-ea"/>
            </a:endParaRPr>
          </a:p>
        </p:txBody>
      </p:sp>
      <p:sp>
        <p:nvSpPr>
          <p:cNvPr id="100370" name="Rectangle 18"/>
          <p:cNvSpPr>
            <a:spLocks noGrp="1" noChangeArrowheads="1"/>
          </p:cNvSpPr>
          <p:nvPr>
            <p:ph type="sldNum"/>
          </p:nvPr>
        </p:nvSpPr>
        <p:spPr bwMode="auto">
          <a:xfrm>
            <a:off x="5265738" y="6535738"/>
            <a:ext cx="4008437" cy="323850"/>
          </a:xfrm>
          <a:prstGeom prst="rect">
            <a:avLst/>
          </a:prstGeom>
          <a:noFill/>
          <a:ln w="25560">
            <a:noFill/>
            <a:round/>
            <a:headEnd/>
            <a:tailEnd/>
          </a:ln>
          <a:effectLst/>
        </p:spPr>
        <p:txBody>
          <a:bodyPr vert="horz" wrap="square" lIns="92520" tIns="46080" rIns="92520" bIns="46080" numCol="1" anchor="b" anchorCtr="0" compatLnSpc="1">
            <a:prstTxWarp prst="textNoShape">
              <a:avLst/>
            </a:prstTxWarp>
          </a:bodyPr>
          <a:lstStyle>
            <a:lvl1pPr algn="r">
              <a:lnSpc>
                <a:spcPct val="100000"/>
              </a:lnSpc>
              <a:tabLst>
                <a:tab pos="723900" algn="l"/>
                <a:tab pos="1447800" algn="l"/>
                <a:tab pos="2170113" algn="l"/>
                <a:tab pos="2894013" algn="l"/>
                <a:tab pos="3617913" algn="l"/>
                <a:tab pos="3619500" algn="l"/>
              </a:tabLst>
              <a:defRPr sz="1200" smtClean="0">
                <a:solidFill>
                  <a:srgbClr val="000000"/>
                </a:solidFill>
                <a:latin typeface="Times New Roman" pitchFamily="16" charset="0"/>
                <a:ea typeface="+mn-ea"/>
                <a:cs typeface="Lucida Sans Unicode" charset="0"/>
              </a:defRPr>
            </a:lvl1pPr>
          </a:lstStyle>
          <a:p>
            <a:pPr>
              <a:defRPr/>
            </a:pPr>
            <a:fld id="{DC473FEA-0809-49DC-8363-CBA2D7FF81ED}" type="slidenum">
              <a:rPr lang="en-GB"/>
              <a:pPr>
                <a:defRPr/>
              </a:pPr>
              <a:t>‹#›</a:t>
            </a:fld>
            <a:endParaRPr lang="en-GB"/>
          </a:p>
        </p:txBody>
      </p:sp>
    </p:spTree>
    <p:extLst>
      <p:ext uri="{BB962C8B-B14F-4D97-AF65-F5344CB8AC3E}">
        <p14:creationId xmlns:p14="http://schemas.microsoft.com/office/powerpoint/2010/main" val="194539264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7330" name="Rectangle 18"/>
          <p:cNvSpPr>
            <a:spLocks noGrp="1" noChangeArrowheads="1"/>
          </p:cNvSpPr>
          <p:nvPr>
            <p:ph type="sldNum" sz="quarter"/>
          </p:nvPr>
        </p:nvSpPr>
        <p:spPr>
          <a:noFill/>
        </p:spPr>
        <p:txBody>
          <a:bodyPr/>
          <a:lstStyle/>
          <a:p>
            <a:fld id="{93E5E172-67EB-4EB8-83B8-D3F67D089864}" type="slidenum">
              <a:rPr lang="en-GB">
                <a:ea typeface="MS Gothic" charset="-128"/>
              </a:rPr>
              <a:pPr/>
              <a:t>1</a:t>
            </a:fld>
            <a:endParaRPr lang="en-GB">
              <a:ea typeface="MS Gothic" charset="-128"/>
            </a:endParaRPr>
          </a:p>
        </p:txBody>
      </p:sp>
      <p:sp>
        <p:nvSpPr>
          <p:cNvPr id="15073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6ADD3A0-CC7E-4578-B1B8-08E8144D4AB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a:t>
            </a:fld>
            <a:endParaRPr lang="en-GB" sz="1200">
              <a:solidFill>
                <a:srgbClr val="000000"/>
              </a:solidFill>
              <a:latin typeface="Times New Roman" pitchFamily="16" charset="0"/>
            </a:endParaRPr>
          </a:p>
        </p:txBody>
      </p:sp>
      <p:sp>
        <p:nvSpPr>
          <p:cNvPr id="15073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FC787E-517A-4DCF-9B3E-EA773187926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9E3F92-578E-4113-AC75-FB9E0CF7D3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5B07EF-3E9A-4F72-A069-5EA1F9BF570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latin typeface="Times New Roman" pitchFamily="16" charset="0"/>
            </a:endParaRPr>
          </a:p>
        </p:txBody>
      </p:sp>
      <p:sp>
        <p:nvSpPr>
          <p:cNvPr id="15073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C17A32-4EB5-4A78-9B6A-B2D813FD4D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endParaRPr>
          </a:p>
        </p:txBody>
      </p:sp>
      <p:sp>
        <p:nvSpPr>
          <p:cNvPr id="15073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3426B9-5F60-445D-A3CD-A6CA4263EB8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a:t>
            </a:fld>
            <a:endParaRPr lang="en-GB" sz="1200">
              <a:solidFill>
                <a:srgbClr val="000000"/>
              </a:solidFill>
            </a:endParaRPr>
          </a:p>
        </p:txBody>
      </p:sp>
      <p:sp>
        <p:nvSpPr>
          <p:cNvPr id="15073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7338"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22" name="Rectangle 18"/>
          <p:cNvSpPr>
            <a:spLocks noGrp="1" noChangeArrowheads="1"/>
          </p:cNvSpPr>
          <p:nvPr>
            <p:ph type="sldNum" sz="quarter"/>
          </p:nvPr>
        </p:nvSpPr>
        <p:spPr>
          <a:noFill/>
        </p:spPr>
        <p:txBody>
          <a:bodyPr/>
          <a:lstStyle/>
          <a:p>
            <a:fld id="{5DCBAA2D-FF0C-49AB-BC81-70DBC769AEDD}" type="slidenum">
              <a:rPr lang="en-GB">
                <a:ea typeface="MS Gothic" charset="-128"/>
              </a:rPr>
              <a:pPr/>
              <a:t>10</a:t>
            </a:fld>
            <a:endParaRPr lang="en-GB">
              <a:ea typeface="MS Gothic" charset="-128"/>
            </a:endParaRPr>
          </a:p>
        </p:txBody>
      </p:sp>
      <p:sp>
        <p:nvSpPr>
          <p:cNvPr id="15155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8330E03-9018-4FD3-A08E-292B4772462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10</a:t>
            </a:fld>
            <a:endParaRPr lang="en-GB" sz="1200">
              <a:solidFill>
                <a:srgbClr val="000000"/>
              </a:solidFill>
              <a:latin typeface="Times New Roman" pitchFamily="16" charset="0"/>
            </a:endParaRPr>
          </a:p>
        </p:txBody>
      </p:sp>
      <p:sp>
        <p:nvSpPr>
          <p:cNvPr id="15155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9CC571-211A-4C7E-A403-57E01037538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2F63523-A55A-4A85-A401-77841C914C5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E10500-CBF3-4533-88DF-367AA9067E5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latin typeface="Times New Roman" pitchFamily="16" charset="0"/>
            </a:endParaRPr>
          </a:p>
        </p:txBody>
      </p:sp>
      <p:sp>
        <p:nvSpPr>
          <p:cNvPr id="15155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1109C6-B2EE-4464-B756-30B0544BC50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endParaRPr>
          </a:p>
        </p:txBody>
      </p:sp>
      <p:sp>
        <p:nvSpPr>
          <p:cNvPr id="15155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0AA927-B8DF-4F61-8FAB-8C710A63BBD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GB" sz="1200">
              <a:solidFill>
                <a:srgbClr val="000000"/>
              </a:solidFill>
            </a:endParaRPr>
          </a:p>
        </p:txBody>
      </p:sp>
      <p:sp>
        <p:nvSpPr>
          <p:cNvPr id="15155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55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6546" name="Rectangle 18"/>
          <p:cNvSpPr>
            <a:spLocks noGrp="1" noChangeArrowheads="1"/>
          </p:cNvSpPr>
          <p:nvPr>
            <p:ph type="sldNum" sz="quarter"/>
          </p:nvPr>
        </p:nvSpPr>
        <p:spPr>
          <a:noFill/>
        </p:spPr>
        <p:txBody>
          <a:bodyPr/>
          <a:lstStyle/>
          <a:p>
            <a:fld id="{55EDBDAD-D238-41DD-9C21-99767160A641}" type="slidenum">
              <a:rPr lang="en-GB">
                <a:ea typeface="MS Gothic" charset="-128"/>
              </a:rPr>
              <a:pPr/>
              <a:t>11</a:t>
            </a:fld>
            <a:endParaRPr lang="en-GB">
              <a:ea typeface="MS Gothic" charset="-128"/>
            </a:endParaRPr>
          </a:p>
        </p:txBody>
      </p:sp>
      <p:sp>
        <p:nvSpPr>
          <p:cNvPr id="15165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87D5756-2A8F-4CD3-A265-8B3C3981E40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11</a:t>
            </a:fld>
            <a:endParaRPr lang="en-GB" sz="1200">
              <a:solidFill>
                <a:srgbClr val="000000"/>
              </a:solidFill>
              <a:latin typeface="Times New Roman" pitchFamily="16" charset="0"/>
            </a:endParaRPr>
          </a:p>
        </p:txBody>
      </p:sp>
      <p:sp>
        <p:nvSpPr>
          <p:cNvPr id="15165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B5AFEE-43DD-41BB-A28A-8E4FA01AA8B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B54A62-8FB1-4247-BBBB-E013D3D3977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070D8E-9CDC-4943-ABD8-6D164D1215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latin typeface="Times New Roman" pitchFamily="16" charset="0"/>
            </a:endParaRPr>
          </a:p>
        </p:txBody>
      </p:sp>
      <p:sp>
        <p:nvSpPr>
          <p:cNvPr id="15165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E3F9E5-4295-4FF9-AFDB-AEE84E2B9A1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endParaRPr>
          </a:p>
        </p:txBody>
      </p:sp>
      <p:sp>
        <p:nvSpPr>
          <p:cNvPr id="15165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D76AC32-4CC8-49FD-A2F3-07DE871C652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GB" sz="1200">
              <a:solidFill>
                <a:srgbClr val="000000"/>
              </a:solidFill>
            </a:endParaRPr>
          </a:p>
        </p:txBody>
      </p:sp>
      <p:sp>
        <p:nvSpPr>
          <p:cNvPr id="15165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65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7570" name="Rectangle 18"/>
          <p:cNvSpPr>
            <a:spLocks noGrp="1" noChangeArrowheads="1"/>
          </p:cNvSpPr>
          <p:nvPr>
            <p:ph type="sldNum" sz="quarter"/>
          </p:nvPr>
        </p:nvSpPr>
        <p:spPr>
          <a:noFill/>
        </p:spPr>
        <p:txBody>
          <a:bodyPr/>
          <a:lstStyle/>
          <a:p>
            <a:fld id="{82C44224-FD23-4A5E-8978-E009F4C2E864}" type="slidenum">
              <a:rPr lang="en-GB">
                <a:ea typeface="MS Gothic" charset="-128"/>
              </a:rPr>
              <a:pPr/>
              <a:t>12</a:t>
            </a:fld>
            <a:endParaRPr lang="en-GB">
              <a:ea typeface="MS Gothic" charset="-128"/>
            </a:endParaRPr>
          </a:p>
        </p:txBody>
      </p:sp>
      <p:sp>
        <p:nvSpPr>
          <p:cNvPr id="1517571" name="Text Box 1"/>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B73098D4-B948-4271-A766-4F543E4283F6}"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12</a:t>
            </a:fld>
            <a:endParaRPr lang="en-GB" sz="1200">
              <a:solidFill>
                <a:srgbClr val="000000"/>
              </a:solidFill>
              <a:latin typeface="Times New Roman" pitchFamily="16" charset="0"/>
            </a:endParaRPr>
          </a:p>
        </p:txBody>
      </p:sp>
      <p:sp>
        <p:nvSpPr>
          <p:cNvPr id="1517572" name="Text Box 2"/>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1B54BDAF-D02D-4A3C-81D7-59356B3EB937}"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12</a:t>
            </a:fld>
            <a:endParaRPr lang="en-GB" sz="1200">
              <a:solidFill>
                <a:srgbClr val="000000"/>
              </a:solidFill>
              <a:latin typeface="Times New Roman" pitchFamily="16" charset="0"/>
            </a:endParaRPr>
          </a:p>
        </p:txBody>
      </p:sp>
      <p:sp>
        <p:nvSpPr>
          <p:cNvPr id="1517573" name="Text Box 3"/>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9F044BF2-6C7B-4CC9-A909-957FDC5A005B}" type="slidenum">
              <a:rPr lang="en-GB" sz="1200">
                <a:solidFill>
                  <a:srgbClr val="000000"/>
                </a:solidFill>
              </a:rPr>
              <a:pPr algn="r">
                <a:lnSpc>
                  <a:spcPct val="100000"/>
                </a:lnSpc>
                <a:tabLst>
                  <a:tab pos="723900" algn="l"/>
                  <a:tab pos="1447800" algn="l"/>
                  <a:tab pos="2171700" algn="l"/>
                  <a:tab pos="2895600" algn="l"/>
                  <a:tab pos="3619500" algn="l"/>
                </a:tabLst>
              </a:pPr>
              <a:t>12</a:t>
            </a:fld>
            <a:endParaRPr lang="en-GB" sz="1200">
              <a:solidFill>
                <a:srgbClr val="000000"/>
              </a:solidFill>
            </a:endParaRPr>
          </a:p>
        </p:txBody>
      </p:sp>
      <p:sp>
        <p:nvSpPr>
          <p:cNvPr id="1517574" name="Text Box 4"/>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2FC28A5A-B71F-452C-9804-4C8E25AE0160}" type="slidenum">
              <a:rPr lang="en-GB" sz="1200">
                <a:solidFill>
                  <a:srgbClr val="000000"/>
                </a:solidFill>
              </a:rPr>
              <a:pPr algn="r">
                <a:lnSpc>
                  <a:spcPct val="100000"/>
                </a:lnSpc>
                <a:tabLst>
                  <a:tab pos="723900" algn="l"/>
                  <a:tab pos="1447800" algn="l"/>
                  <a:tab pos="2171700" algn="l"/>
                  <a:tab pos="2895600" algn="l"/>
                  <a:tab pos="3619500" algn="l"/>
                </a:tabLst>
              </a:pPr>
              <a:t>12</a:t>
            </a:fld>
            <a:endParaRPr lang="en-GB" sz="1200">
              <a:solidFill>
                <a:srgbClr val="000000"/>
              </a:solidFill>
            </a:endParaRPr>
          </a:p>
        </p:txBody>
      </p:sp>
      <p:sp>
        <p:nvSpPr>
          <p:cNvPr id="1517575" name="Text Box 5"/>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7576" name="Rectangle 6"/>
          <p:cNvSpPr txBox="1">
            <a:spLocks noGrp="1" noChangeArrowheads="1"/>
          </p:cNvSpPr>
          <p:nvPr>
            <p:ph type="body"/>
          </p:nvPr>
        </p:nvSpPr>
        <p:spPr>
          <a:xfrm>
            <a:off x="930275" y="3268663"/>
            <a:ext cx="7419975" cy="3081337"/>
          </a:xfrm>
          <a:noFill/>
          <a:ln w="9525"/>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8594" name="Rectangle 18"/>
          <p:cNvSpPr>
            <a:spLocks noGrp="1" noChangeArrowheads="1"/>
          </p:cNvSpPr>
          <p:nvPr>
            <p:ph type="sldNum" sz="quarter"/>
          </p:nvPr>
        </p:nvSpPr>
        <p:spPr>
          <a:noFill/>
        </p:spPr>
        <p:txBody>
          <a:bodyPr/>
          <a:lstStyle/>
          <a:p>
            <a:fld id="{93ADEB0E-1D21-4BC7-A054-52F698C22C68}" type="slidenum">
              <a:rPr lang="en-GB">
                <a:ea typeface="MS Gothic" charset="-128"/>
              </a:rPr>
              <a:pPr/>
              <a:t>13</a:t>
            </a:fld>
            <a:endParaRPr lang="en-GB">
              <a:ea typeface="MS Gothic" charset="-128"/>
            </a:endParaRPr>
          </a:p>
        </p:txBody>
      </p:sp>
      <p:sp>
        <p:nvSpPr>
          <p:cNvPr id="1518595" name="Text Box 1"/>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02604A33-7AF4-4A39-AFEB-D6A18686FA5D}"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13</a:t>
            </a:fld>
            <a:endParaRPr lang="en-GB" sz="1200">
              <a:solidFill>
                <a:srgbClr val="000000"/>
              </a:solidFill>
              <a:latin typeface="Times New Roman" pitchFamily="16" charset="0"/>
            </a:endParaRPr>
          </a:p>
        </p:txBody>
      </p:sp>
      <p:sp>
        <p:nvSpPr>
          <p:cNvPr id="1518596" name="Text Box 2"/>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A0436835-1A26-4B67-B1CA-437FB83464AF}"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13</a:t>
            </a:fld>
            <a:endParaRPr lang="en-GB" sz="1200">
              <a:solidFill>
                <a:srgbClr val="000000"/>
              </a:solidFill>
              <a:latin typeface="Times New Roman" pitchFamily="16" charset="0"/>
            </a:endParaRPr>
          </a:p>
        </p:txBody>
      </p:sp>
      <p:sp>
        <p:nvSpPr>
          <p:cNvPr id="1518597" name="Text Box 3"/>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1790882E-337B-4E3A-89C6-0ED36EE83D85}" type="slidenum">
              <a:rPr lang="en-GB" sz="1200">
                <a:solidFill>
                  <a:srgbClr val="000000"/>
                </a:solidFill>
              </a:rPr>
              <a:pPr algn="r">
                <a:lnSpc>
                  <a:spcPct val="100000"/>
                </a:lnSpc>
                <a:tabLst>
                  <a:tab pos="723900" algn="l"/>
                  <a:tab pos="1447800" algn="l"/>
                  <a:tab pos="2171700" algn="l"/>
                  <a:tab pos="2895600" algn="l"/>
                  <a:tab pos="3619500" algn="l"/>
                </a:tabLst>
              </a:pPr>
              <a:t>13</a:t>
            </a:fld>
            <a:endParaRPr lang="en-GB" sz="1200">
              <a:solidFill>
                <a:srgbClr val="000000"/>
              </a:solidFill>
            </a:endParaRPr>
          </a:p>
        </p:txBody>
      </p:sp>
      <p:sp>
        <p:nvSpPr>
          <p:cNvPr id="1518598" name="Text Box 4"/>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1700" algn="l"/>
                <a:tab pos="2895600" algn="l"/>
                <a:tab pos="3619500" algn="l"/>
              </a:tabLst>
            </a:pPr>
            <a:fld id="{CF8E356A-3198-4433-A387-B7D06B3C7661}" type="slidenum">
              <a:rPr lang="en-GB" sz="1200">
                <a:solidFill>
                  <a:srgbClr val="000000"/>
                </a:solidFill>
              </a:rPr>
              <a:pPr algn="r">
                <a:lnSpc>
                  <a:spcPct val="100000"/>
                </a:lnSpc>
                <a:tabLst>
                  <a:tab pos="723900" algn="l"/>
                  <a:tab pos="1447800" algn="l"/>
                  <a:tab pos="2171700" algn="l"/>
                  <a:tab pos="2895600" algn="l"/>
                  <a:tab pos="3619500" algn="l"/>
                </a:tabLst>
              </a:pPr>
              <a:t>13</a:t>
            </a:fld>
            <a:endParaRPr lang="en-GB" sz="1200">
              <a:solidFill>
                <a:srgbClr val="000000"/>
              </a:solidFill>
            </a:endParaRPr>
          </a:p>
        </p:txBody>
      </p:sp>
      <p:sp>
        <p:nvSpPr>
          <p:cNvPr id="1518599" name="Text Box 5"/>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8600" name="Rectangle 6"/>
          <p:cNvSpPr txBox="1">
            <a:spLocks noGrp="1" noChangeArrowheads="1"/>
          </p:cNvSpPr>
          <p:nvPr>
            <p:ph type="body"/>
          </p:nvPr>
        </p:nvSpPr>
        <p:spPr>
          <a:xfrm>
            <a:off x="930275" y="3268663"/>
            <a:ext cx="7419975" cy="3081337"/>
          </a:xfrm>
          <a:noFill/>
          <a:ln w="9525"/>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9618" name="Rectangle 18"/>
          <p:cNvSpPr>
            <a:spLocks noGrp="1" noChangeArrowheads="1"/>
          </p:cNvSpPr>
          <p:nvPr>
            <p:ph type="sldNum" sz="quarter"/>
          </p:nvPr>
        </p:nvSpPr>
        <p:spPr>
          <a:noFill/>
        </p:spPr>
        <p:txBody>
          <a:bodyPr/>
          <a:lstStyle/>
          <a:p>
            <a:fld id="{862BB965-7277-463E-B261-07A43F27FB8C}" type="slidenum">
              <a:rPr lang="en-GB">
                <a:ea typeface="MS Gothic" charset="-128"/>
              </a:rPr>
              <a:pPr/>
              <a:t>14</a:t>
            </a:fld>
            <a:endParaRPr lang="en-GB">
              <a:ea typeface="MS Gothic" charset="-128"/>
            </a:endParaRPr>
          </a:p>
        </p:txBody>
      </p:sp>
      <p:sp>
        <p:nvSpPr>
          <p:cNvPr id="15196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2122D02-E2C6-40B1-A176-8D1C296DDE2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14</a:t>
            </a:fld>
            <a:endParaRPr lang="en-GB" sz="1200">
              <a:solidFill>
                <a:srgbClr val="000000"/>
              </a:solidFill>
              <a:latin typeface="Times New Roman" pitchFamily="16" charset="0"/>
            </a:endParaRPr>
          </a:p>
        </p:txBody>
      </p:sp>
      <p:sp>
        <p:nvSpPr>
          <p:cNvPr id="15196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B14BCD-9203-496A-8A78-9402A946F9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C4FE75-CF14-461C-8DE7-B919939D83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EE1680-1527-4EEF-A938-46DD0B0A9A4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latin typeface="Times New Roman" pitchFamily="16" charset="0"/>
            </a:endParaRPr>
          </a:p>
        </p:txBody>
      </p:sp>
      <p:sp>
        <p:nvSpPr>
          <p:cNvPr id="15196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31CAAD-A4AF-46D0-9878-61F6481FC57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endParaRPr>
          </a:p>
        </p:txBody>
      </p:sp>
      <p:sp>
        <p:nvSpPr>
          <p:cNvPr id="15196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1011F82-86F5-4D0C-AB0B-0FC2513070D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GB" sz="1200">
              <a:solidFill>
                <a:srgbClr val="000000"/>
              </a:solidFill>
            </a:endParaRPr>
          </a:p>
        </p:txBody>
      </p:sp>
      <p:sp>
        <p:nvSpPr>
          <p:cNvPr id="15196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96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what the gamma curves look like, with a power of 1, 2.2, and 0.45, which is about 1/2.2.</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0642" name="Rectangle 18"/>
          <p:cNvSpPr>
            <a:spLocks noGrp="1" noChangeArrowheads="1"/>
          </p:cNvSpPr>
          <p:nvPr>
            <p:ph type="sldNum" sz="quarter"/>
          </p:nvPr>
        </p:nvSpPr>
        <p:spPr>
          <a:noFill/>
        </p:spPr>
        <p:txBody>
          <a:bodyPr/>
          <a:lstStyle/>
          <a:p>
            <a:fld id="{66F3CFDD-2397-4343-944A-DC267F992379}" type="slidenum">
              <a:rPr lang="en-GB">
                <a:ea typeface="MS Gothic" charset="-128"/>
              </a:rPr>
              <a:pPr/>
              <a:t>15</a:t>
            </a:fld>
            <a:endParaRPr lang="en-GB">
              <a:ea typeface="MS Gothic" charset="-128"/>
            </a:endParaRPr>
          </a:p>
        </p:txBody>
      </p:sp>
      <p:sp>
        <p:nvSpPr>
          <p:cNvPr id="15206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B7133CA8-7BF0-492F-B548-537D8CF699E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15</a:t>
            </a:fld>
            <a:endParaRPr lang="en-GB" sz="1200">
              <a:solidFill>
                <a:srgbClr val="000000"/>
              </a:solidFill>
              <a:latin typeface="Times New Roman" pitchFamily="16" charset="0"/>
            </a:endParaRPr>
          </a:p>
        </p:txBody>
      </p:sp>
      <p:sp>
        <p:nvSpPr>
          <p:cNvPr id="15206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41134D9-DEE9-42D9-83FB-DB054485CBC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0A124D7-F2C5-4003-AB13-326EBF6D857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D6DCAAD-585A-439E-90BA-C35C14436E0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latin typeface="Times New Roman" pitchFamily="16" charset="0"/>
            </a:endParaRPr>
          </a:p>
        </p:txBody>
      </p:sp>
      <p:sp>
        <p:nvSpPr>
          <p:cNvPr id="15206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196626-F7B1-4C06-9C1E-A6C6D786DEF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endParaRPr>
          </a:p>
        </p:txBody>
      </p:sp>
      <p:sp>
        <p:nvSpPr>
          <p:cNvPr id="15206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4A1E4BE-1B9D-450E-8F76-240E249D41A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GB" sz="1200">
              <a:solidFill>
                <a:srgbClr val="000000"/>
              </a:solidFill>
            </a:endParaRPr>
          </a:p>
        </p:txBody>
      </p:sp>
      <p:sp>
        <p:nvSpPr>
          <p:cNvPr id="15206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06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a liner curve.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1666" name="Rectangle 18"/>
          <p:cNvSpPr>
            <a:spLocks noGrp="1" noChangeArrowheads="1"/>
          </p:cNvSpPr>
          <p:nvPr>
            <p:ph type="sldNum" sz="quarter"/>
          </p:nvPr>
        </p:nvSpPr>
        <p:spPr>
          <a:noFill/>
        </p:spPr>
        <p:txBody>
          <a:bodyPr/>
          <a:lstStyle/>
          <a:p>
            <a:fld id="{D241E073-1FB7-48B5-9812-65827E238783}" type="slidenum">
              <a:rPr lang="en-GB">
                <a:ea typeface="MS Gothic" charset="-128"/>
              </a:rPr>
              <a:pPr/>
              <a:t>16</a:t>
            </a:fld>
            <a:endParaRPr lang="en-GB">
              <a:ea typeface="MS Gothic" charset="-128"/>
            </a:endParaRPr>
          </a:p>
        </p:txBody>
      </p:sp>
      <p:sp>
        <p:nvSpPr>
          <p:cNvPr id="15216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392187A-4690-4F73-8154-F0A0AB4ACBD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16</a:t>
            </a:fld>
            <a:endParaRPr lang="en-GB" sz="1200">
              <a:solidFill>
                <a:srgbClr val="000000"/>
              </a:solidFill>
              <a:latin typeface="Times New Roman" pitchFamily="16" charset="0"/>
            </a:endParaRPr>
          </a:p>
        </p:txBody>
      </p:sp>
      <p:sp>
        <p:nvSpPr>
          <p:cNvPr id="15216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C667909-106F-4EBF-B256-94A49F1201D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A408157-1F97-4EA9-B745-D5F0BE81DA0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847F97-5313-4911-A8AF-459A2148E49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latin typeface="Times New Roman" pitchFamily="16" charset="0"/>
            </a:endParaRPr>
          </a:p>
        </p:txBody>
      </p:sp>
      <p:sp>
        <p:nvSpPr>
          <p:cNvPr id="15216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EB3979-E933-48D9-898B-E78B62CD597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endParaRPr>
          </a:p>
        </p:txBody>
      </p:sp>
      <p:sp>
        <p:nvSpPr>
          <p:cNvPr id="15216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5502E79-5458-4D81-8E98-F8811E37B5B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GB" sz="1200">
              <a:solidFill>
                <a:srgbClr val="000000"/>
              </a:solidFill>
            </a:endParaRPr>
          </a:p>
        </p:txBody>
      </p:sp>
      <p:sp>
        <p:nvSpPr>
          <p:cNvPr id="15216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16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a power of 0.45.  This looks bright and pastel-ish.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2690" name="Rectangle 18"/>
          <p:cNvSpPr>
            <a:spLocks noGrp="1" noChangeArrowheads="1"/>
          </p:cNvSpPr>
          <p:nvPr>
            <p:ph type="sldNum" sz="quarter"/>
          </p:nvPr>
        </p:nvSpPr>
        <p:spPr>
          <a:noFill/>
        </p:spPr>
        <p:txBody>
          <a:bodyPr/>
          <a:lstStyle/>
          <a:p>
            <a:fld id="{68A1035F-9D4A-463F-8588-B63811FCAF4A}" type="slidenum">
              <a:rPr lang="en-GB">
                <a:ea typeface="MS Gothic" charset="-128"/>
              </a:rPr>
              <a:pPr/>
              <a:t>17</a:t>
            </a:fld>
            <a:endParaRPr lang="en-GB">
              <a:ea typeface="MS Gothic" charset="-128"/>
            </a:endParaRPr>
          </a:p>
        </p:txBody>
      </p:sp>
      <p:sp>
        <p:nvSpPr>
          <p:cNvPr id="152269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D548873-09F4-437A-9EEF-2ECB1D9A7829}"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17</a:t>
            </a:fld>
            <a:endParaRPr lang="en-GB" sz="1200">
              <a:solidFill>
                <a:srgbClr val="000000"/>
              </a:solidFill>
              <a:latin typeface="Times New Roman" pitchFamily="16" charset="0"/>
            </a:endParaRPr>
          </a:p>
        </p:txBody>
      </p:sp>
      <p:sp>
        <p:nvSpPr>
          <p:cNvPr id="152269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3D95AA-0F3E-4F2F-83E6-AA03C13A49A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012396-C352-4484-9A70-917316089A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3D2156-B8F9-46F0-97DE-D8B134F083C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latin typeface="Times New Roman" pitchFamily="16" charset="0"/>
            </a:endParaRPr>
          </a:p>
        </p:txBody>
      </p:sp>
      <p:sp>
        <p:nvSpPr>
          <p:cNvPr id="152269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8320DC-EBB0-4DC2-B29A-8539609268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endParaRPr>
          </a:p>
        </p:txBody>
      </p:sp>
      <p:sp>
        <p:nvSpPr>
          <p:cNvPr id="152269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F89A4A6-348F-4E2C-9EC2-439737A6059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17</a:t>
            </a:fld>
            <a:endParaRPr lang="en-GB" sz="1200">
              <a:solidFill>
                <a:srgbClr val="000000"/>
              </a:solidFill>
            </a:endParaRPr>
          </a:p>
        </p:txBody>
      </p:sp>
      <p:sp>
        <p:nvSpPr>
          <p:cNvPr id="152269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269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a power of 2.2.  This one is dark and contrasty.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3714" name="Rectangle 18"/>
          <p:cNvSpPr>
            <a:spLocks noGrp="1" noChangeArrowheads="1"/>
          </p:cNvSpPr>
          <p:nvPr>
            <p:ph type="sldNum" sz="quarter"/>
          </p:nvPr>
        </p:nvSpPr>
        <p:spPr>
          <a:noFill/>
        </p:spPr>
        <p:txBody>
          <a:bodyPr/>
          <a:lstStyle/>
          <a:p>
            <a:fld id="{9C3C01A4-C2B8-41ED-A8C1-C6871ECA2C3A}" type="slidenum">
              <a:rPr lang="en-GB">
                <a:ea typeface="MS Gothic" charset="-128"/>
              </a:rPr>
              <a:pPr/>
              <a:t>18</a:t>
            </a:fld>
            <a:endParaRPr lang="en-GB">
              <a:ea typeface="MS Gothic" charset="-128"/>
            </a:endParaRPr>
          </a:p>
        </p:txBody>
      </p:sp>
      <p:sp>
        <p:nvSpPr>
          <p:cNvPr id="15237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2DDA709B-6160-4259-916C-EA34AC505AE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18</a:t>
            </a:fld>
            <a:endParaRPr lang="en-GB" sz="1200">
              <a:solidFill>
                <a:srgbClr val="000000"/>
              </a:solidFill>
              <a:latin typeface="Times New Roman" pitchFamily="16" charset="0"/>
            </a:endParaRPr>
          </a:p>
        </p:txBody>
      </p:sp>
      <p:sp>
        <p:nvSpPr>
          <p:cNvPr id="15237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3CCF6EE-928E-439A-B44F-E04E9D474DD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7E3ECC3-0737-4AD3-9D30-2396EED7A2F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09523C2-FE56-4CB6-BBD4-50BEE055FE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latin typeface="Times New Roman" pitchFamily="16" charset="0"/>
            </a:endParaRPr>
          </a:p>
        </p:txBody>
      </p:sp>
      <p:sp>
        <p:nvSpPr>
          <p:cNvPr id="15237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99D66FE-B771-40A3-8363-1D419E399B8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endParaRPr>
          </a:p>
        </p:txBody>
      </p:sp>
      <p:sp>
        <p:nvSpPr>
          <p:cNvPr id="15237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B0F294-78E8-4661-8FE6-F423968FB24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18</a:t>
            </a:fld>
            <a:endParaRPr lang="en-GB" sz="1200">
              <a:solidFill>
                <a:srgbClr val="000000"/>
              </a:solidFill>
            </a:endParaRPr>
          </a:p>
        </p:txBody>
      </p:sp>
      <p:sp>
        <p:nvSpPr>
          <p:cNvPr id="15237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37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That’s what the curves do to images.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BBF2E72-1B4F-4851-9C1D-EF7093AA971A}" type="slidenum">
              <a:rPr lang="en-GB"/>
              <a:pPr/>
              <a:t>19</a:t>
            </a:fld>
            <a:endParaRPr lang="en-GB"/>
          </a:p>
        </p:txBody>
      </p:sp>
      <p:sp>
        <p:nvSpPr>
          <p:cNvPr id="400385"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BA61AC8-0132-4EC2-A2BB-12649FA12F2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6"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F67899-8398-48A5-B38C-B547FD01AF3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7"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108564-2B9C-4013-AD33-957F383E81A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latin typeface="Times New Roman" pitchFamily="16" charset="0"/>
            </a:endParaRPr>
          </a:p>
        </p:txBody>
      </p:sp>
      <p:sp>
        <p:nvSpPr>
          <p:cNvPr id="400388"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0DE107-E36C-4BEC-AB99-550D2CE8473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endParaRPr>
          </a:p>
        </p:txBody>
      </p:sp>
      <p:sp>
        <p:nvSpPr>
          <p:cNvPr id="400389"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46973F-E4AA-47FB-8EFA-1ECCE1F7C6D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GB" sz="1200">
              <a:solidFill>
                <a:srgbClr val="000000"/>
              </a:solidFill>
            </a:endParaRPr>
          </a:p>
        </p:txBody>
      </p:sp>
      <p:sp>
        <p:nvSpPr>
          <p:cNvPr id="400390"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0391"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8354" name="Rectangle 18"/>
          <p:cNvSpPr>
            <a:spLocks noGrp="1" noChangeArrowheads="1"/>
          </p:cNvSpPr>
          <p:nvPr>
            <p:ph type="sldNum" sz="quarter"/>
          </p:nvPr>
        </p:nvSpPr>
        <p:spPr>
          <a:noFill/>
        </p:spPr>
        <p:txBody>
          <a:bodyPr/>
          <a:lstStyle/>
          <a:p>
            <a:fld id="{E1830B59-5580-4606-A084-FC056D16CD2D}" type="slidenum">
              <a:rPr lang="en-GB">
                <a:ea typeface="MS Gothic" charset="-128"/>
              </a:rPr>
              <a:pPr/>
              <a:t>2</a:t>
            </a:fld>
            <a:endParaRPr lang="en-GB">
              <a:ea typeface="MS Gothic" charset="-128"/>
            </a:endParaRPr>
          </a:p>
        </p:txBody>
      </p:sp>
      <p:sp>
        <p:nvSpPr>
          <p:cNvPr id="15083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F480E2A-94F7-419B-9F92-EAA3C0EDBBB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a:t>
            </a:fld>
            <a:endParaRPr lang="en-GB" sz="1200">
              <a:solidFill>
                <a:srgbClr val="000000"/>
              </a:solidFill>
              <a:latin typeface="Times New Roman" pitchFamily="16" charset="0"/>
            </a:endParaRPr>
          </a:p>
        </p:txBody>
      </p:sp>
      <p:sp>
        <p:nvSpPr>
          <p:cNvPr id="15083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69091C-EB3C-4FC9-84B0-7E65EBF889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A68D85-38A9-42AD-B008-D2A2E90487A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7FDB00B-85AA-4751-B041-24B6955A9E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latin typeface="Times New Roman" pitchFamily="16" charset="0"/>
            </a:endParaRPr>
          </a:p>
        </p:txBody>
      </p:sp>
      <p:sp>
        <p:nvSpPr>
          <p:cNvPr id="15083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026233-CD9A-48FE-8473-5FDAED439D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endParaRPr>
          </a:p>
        </p:txBody>
      </p:sp>
      <p:sp>
        <p:nvSpPr>
          <p:cNvPr id="15083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BE1471-FE90-4BDE-B773-4E836A56E78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GB" sz="1200">
              <a:solidFill>
                <a:srgbClr val="000000"/>
              </a:solidFill>
            </a:endParaRPr>
          </a:p>
        </p:txBody>
      </p:sp>
      <p:sp>
        <p:nvSpPr>
          <p:cNvPr id="15083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83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9E14B6EE-7EA5-4D7B-8BF4-8B5D5631C595}" type="slidenum">
              <a:rPr lang="en-GB"/>
              <a:pPr/>
              <a:t>20</a:t>
            </a:fld>
            <a:endParaRPr lang="en-GB"/>
          </a:p>
        </p:txBody>
      </p:sp>
      <p:sp>
        <p:nvSpPr>
          <p:cNvPr id="401409"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8EA2D1-E4E7-42E3-A0CB-17B8707699A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0"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4A8A1D7-7AA0-40C0-9C3D-2942AB9B034A}"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1"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827BDE8-02C3-412A-990D-F5E8B72EDCF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latin typeface="Times New Roman" pitchFamily="16" charset="0"/>
            </a:endParaRPr>
          </a:p>
        </p:txBody>
      </p:sp>
      <p:sp>
        <p:nvSpPr>
          <p:cNvPr id="401412"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D922C01-EEF2-49F7-A2A7-D432FF62F32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endParaRPr>
          </a:p>
        </p:txBody>
      </p:sp>
      <p:sp>
        <p:nvSpPr>
          <p:cNvPr id="401413"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391D43-D9EA-4153-8A1F-A0DC78EC089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GB" sz="1200">
              <a:solidFill>
                <a:srgbClr val="000000"/>
              </a:solidFill>
            </a:endParaRPr>
          </a:p>
        </p:txBody>
      </p:sp>
      <p:sp>
        <p:nvSpPr>
          <p:cNvPr id="401414"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1415"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D7610133-0F56-43E3-BCB3-DDE4AA7B5BD5}" type="slidenum">
              <a:rPr lang="en-GB"/>
              <a:pPr/>
              <a:t>21</a:t>
            </a:fld>
            <a:endParaRPr lang="en-GB"/>
          </a:p>
        </p:txBody>
      </p:sp>
      <p:sp>
        <p:nvSpPr>
          <p:cNvPr id="40243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4FD60A-CC88-4213-8218-71C8EDE7EAA6}"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22606F1-7D92-454E-86A3-6978523C642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48BEF11-24AD-4691-92B1-CFE02FE7E816}"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latin typeface="Times New Roman" pitchFamily="16" charset="0"/>
            </a:endParaRPr>
          </a:p>
        </p:txBody>
      </p:sp>
      <p:sp>
        <p:nvSpPr>
          <p:cNvPr id="40243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EC3083B-82F7-4562-8DCC-E0CC2B60C439}"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endParaRPr>
          </a:p>
        </p:txBody>
      </p:sp>
      <p:sp>
        <p:nvSpPr>
          <p:cNvPr id="40243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C5DAE90-DF26-442D-899D-E25A677805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21</a:t>
            </a:fld>
            <a:endParaRPr lang="en-GB" sz="1200">
              <a:solidFill>
                <a:srgbClr val="000000"/>
              </a:solidFill>
            </a:endParaRPr>
          </a:p>
        </p:txBody>
      </p:sp>
      <p:sp>
        <p:nvSpPr>
          <p:cNvPr id="40243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243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2992B416-41FC-4755-A170-B6DBE91DF90D}" type="slidenum">
              <a:rPr lang="en-GB"/>
              <a:pPr/>
              <a:t>22</a:t>
            </a:fld>
            <a:endParaRPr lang="en-GB"/>
          </a:p>
        </p:txBody>
      </p:sp>
      <p:sp>
        <p:nvSpPr>
          <p:cNvPr id="40345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96160F-0A0B-4EFC-A36F-166C33BCB49F}"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5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80AB3A-B437-4213-8AD1-ACB171BEC91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5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DD3E5F-1CC6-4C65-8773-935C2A668087}"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latin typeface="Times New Roman" pitchFamily="16" charset="0"/>
            </a:endParaRPr>
          </a:p>
        </p:txBody>
      </p:sp>
      <p:sp>
        <p:nvSpPr>
          <p:cNvPr id="40346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D7ACABF-FBD7-4A4F-975D-DCF38483D4E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endParaRPr>
          </a:p>
        </p:txBody>
      </p:sp>
      <p:sp>
        <p:nvSpPr>
          <p:cNvPr id="40346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CF7CC7-FB62-446B-87AE-44B64E22988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22</a:t>
            </a:fld>
            <a:endParaRPr lang="en-GB" sz="1200">
              <a:solidFill>
                <a:srgbClr val="000000"/>
              </a:solidFill>
            </a:endParaRPr>
          </a:p>
        </p:txBody>
      </p:sp>
      <p:sp>
        <p:nvSpPr>
          <p:cNvPr id="40346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346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B407D357-DD6F-4A41-8C33-C72244592BCD}" type="slidenum">
              <a:rPr lang="en-GB"/>
              <a:pPr/>
              <a:t>23</a:t>
            </a:fld>
            <a:endParaRPr lang="en-GB"/>
          </a:p>
        </p:txBody>
      </p:sp>
      <p:sp>
        <p:nvSpPr>
          <p:cNvPr id="404481"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A68C52A-E25A-467E-AE92-3570E6F52012}"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2"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6DDC70-6CCA-4D81-837A-D0B61C34F563}"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3"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F92E9C-87FB-47AF-8F7E-0BA67D0C9635}"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latin typeface="Times New Roman" pitchFamily="16" charset="0"/>
            </a:endParaRPr>
          </a:p>
        </p:txBody>
      </p:sp>
      <p:sp>
        <p:nvSpPr>
          <p:cNvPr id="404484"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CB5168-7A99-446B-AB2F-CD499569E96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endParaRPr>
          </a:p>
        </p:txBody>
      </p:sp>
      <p:sp>
        <p:nvSpPr>
          <p:cNvPr id="404485"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2CF1A09-4494-4875-824F-2443C17BF0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23</a:t>
            </a:fld>
            <a:endParaRPr lang="en-GB" sz="1200">
              <a:solidFill>
                <a:srgbClr val="000000"/>
              </a:solidFill>
            </a:endParaRPr>
          </a:p>
        </p:txBody>
      </p:sp>
      <p:sp>
        <p:nvSpPr>
          <p:cNvPr id="404486"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04487"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9858" name="Rectangle 18"/>
          <p:cNvSpPr>
            <a:spLocks noGrp="1" noChangeArrowheads="1"/>
          </p:cNvSpPr>
          <p:nvPr>
            <p:ph type="sldNum" sz="quarter"/>
          </p:nvPr>
        </p:nvSpPr>
        <p:spPr>
          <a:noFill/>
        </p:spPr>
        <p:txBody>
          <a:bodyPr/>
          <a:lstStyle/>
          <a:p>
            <a:fld id="{BDB84CB9-8D99-40B2-83E2-14511A9C890F}" type="slidenum">
              <a:rPr lang="en-GB">
                <a:ea typeface="MS Gothic" charset="-128"/>
              </a:rPr>
              <a:pPr/>
              <a:t>24</a:t>
            </a:fld>
            <a:endParaRPr lang="en-GB">
              <a:ea typeface="MS Gothic" charset="-128"/>
            </a:endParaRPr>
          </a:p>
        </p:txBody>
      </p:sp>
      <p:sp>
        <p:nvSpPr>
          <p:cNvPr id="152985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7B5682C-AE4C-48A0-BE47-EBE444F801CE}"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24</a:t>
            </a:fld>
            <a:endParaRPr lang="en-GB" sz="1200">
              <a:solidFill>
                <a:srgbClr val="000000"/>
              </a:solidFill>
              <a:latin typeface="Times New Roman" pitchFamily="16" charset="0"/>
            </a:endParaRPr>
          </a:p>
        </p:txBody>
      </p:sp>
      <p:sp>
        <p:nvSpPr>
          <p:cNvPr id="152986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932521-B4A1-4EF4-B541-915F34B2BDF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4064041-5408-459B-8BF5-0A7BA5DAD2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5CE55C2-2243-4960-94F7-3CA7598F3EF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latin typeface="Times New Roman" pitchFamily="16" charset="0"/>
            </a:endParaRPr>
          </a:p>
        </p:txBody>
      </p:sp>
      <p:sp>
        <p:nvSpPr>
          <p:cNvPr id="152986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87BFC59-10E2-4AF5-9C48-73E5FDCDBA8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endParaRPr>
          </a:p>
        </p:txBody>
      </p:sp>
      <p:sp>
        <p:nvSpPr>
          <p:cNvPr id="152986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05336A-56E7-4438-AD38-A30D05682C3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24</a:t>
            </a:fld>
            <a:endParaRPr lang="en-GB" sz="1200">
              <a:solidFill>
                <a:srgbClr val="000000"/>
              </a:solidFill>
            </a:endParaRPr>
          </a:p>
        </p:txBody>
      </p:sp>
      <p:sp>
        <p:nvSpPr>
          <p:cNvPr id="152986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29866"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0882" name="Rectangle 18"/>
          <p:cNvSpPr>
            <a:spLocks noGrp="1" noChangeArrowheads="1"/>
          </p:cNvSpPr>
          <p:nvPr>
            <p:ph type="sldNum" sz="quarter"/>
          </p:nvPr>
        </p:nvSpPr>
        <p:spPr>
          <a:noFill/>
        </p:spPr>
        <p:txBody>
          <a:bodyPr/>
          <a:lstStyle/>
          <a:p>
            <a:fld id="{CCADC31C-F807-4487-9F25-CD92E8991540}" type="slidenum">
              <a:rPr lang="en-GB">
                <a:ea typeface="MS Gothic" charset="-128"/>
              </a:rPr>
              <a:pPr/>
              <a:t>25</a:t>
            </a:fld>
            <a:endParaRPr lang="en-GB">
              <a:ea typeface="MS Gothic" charset="-128"/>
            </a:endParaRPr>
          </a:p>
        </p:txBody>
      </p:sp>
      <p:sp>
        <p:nvSpPr>
          <p:cNvPr id="153088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95713A5-74D4-4B07-A65A-782E23D8D0F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25</a:t>
            </a:fld>
            <a:endParaRPr lang="en-GB" sz="1200">
              <a:solidFill>
                <a:srgbClr val="000000"/>
              </a:solidFill>
              <a:latin typeface="Times New Roman" pitchFamily="16" charset="0"/>
            </a:endParaRPr>
          </a:p>
        </p:txBody>
      </p:sp>
      <p:sp>
        <p:nvSpPr>
          <p:cNvPr id="153088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E53529-A6DE-4CD9-A475-50EFE919FCF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F2970D6-202E-43D0-AB1F-644DDB97A25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0499A4-00EE-4B79-8E5D-4706A7FCBBB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latin typeface="Times New Roman" pitchFamily="16" charset="0"/>
            </a:endParaRPr>
          </a:p>
        </p:txBody>
      </p:sp>
      <p:sp>
        <p:nvSpPr>
          <p:cNvPr id="153088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9BFD62B-01D9-4648-BD68-C79ECB5CA82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endParaRPr>
          </a:p>
        </p:txBody>
      </p:sp>
      <p:sp>
        <p:nvSpPr>
          <p:cNvPr id="153088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D9FBD7-AA9B-4C9D-AD1F-0F21B557F5D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25</a:t>
            </a:fld>
            <a:endParaRPr lang="en-GB" sz="1200">
              <a:solidFill>
                <a:srgbClr val="000000"/>
              </a:solidFill>
            </a:endParaRPr>
          </a:p>
        </p:txBody>
      </p:sp>
      <p:sp>
        <p:nvSpPr>
          <p:cNvPr id="153088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089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 common question I get is: “Why not just store images as linear?”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1906" name="Rectangle 18"/>
          <p:cNvSpPr>
            <a:spLocks noGrp="1" noChangeArrowheads="1"/>
          </p:cNvSpPr>
          <p:nvPr>
            <p:ph type="sldNum" sz="quarter"/>
          </p:nvPr>
        </p:nvSpPr>
        <p:spPr>
          <a:noFill/>
        </p:spPr>
        <p:txBody>
          <a:bodyPr/>
          <a:lstStyle/>
          <a:p>
            <a:fld id="{BC1308F3-C0E7-4228-BD9C-EFD668C3D98D}" type="slidenum">
              <a:rPr lang="en-GB">
                <a:ea typeface="MS Gothic" charset="-128"/>
              </a:rPr>
              <a:pPr/>
              <a:t>26</a:t>
            </a:fld>
            <a:endParaRPr lang="en-GB">
              <a:ea typeface="MS Gothic" charset="-128"/>
            </a:endParaRPr>
          </a:p>
        </p:txBody>
      </p:sp>
      <p:sp>
        <p:nvSpPr>
          <p:cNvPr id="1531907" name="Text Box 1"/>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1A14500A-0F27-4D29-8150-1C3387DFD039}"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08" name="Text Box 2"/>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00F0B0DB-12C6-49FA-B315-0C23BA6BA55D}"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09" name="Text Box 3"/>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buSzPct val="100000"/>
              <a:tabLst>
                <a:tab pos="723900" algn="l"/>
                <a:tab pos="1447800" algn="l"/>
                <a:tab pos="2171700" algn="l"/>
                <a:tab pos="2895600" algn="l"/>
                <a:tab pos="3619500" algn="l"/>
              </a:tabLst>
            </a:pPr>
            <a:fld id="{3F370D64-A680-4E5E-86A5-26AC09F3F295}" type="slidenum">
              <a:rPr lang="en-GB" sz="1200">
                <a:solidFill>
                  <a:srgbClr val="000000"/>
                </a:solidFill>
                <a:latin typeface="Times New Roman" pitchFamily="16" charset="0"/>
              </a:rPr>
              <a:pPr algn="r">
                <a:lnSpc>
                  <a:spcPct val="100000"/>
                </a:lnSpc>
                <a:buSzPct val="100000"/>
                <a:tabLst>
                  <a:tab pos="723900" algn="l"/>
                  <a:tab pos="1447800" algn="l"/>
                  <a:tab pos="2171700" algn="l"/>
                  <a:tab pos="2895600" algn="l"/>
                  <a:tab pos="3619500" algn="l"/>
                </a:tabLst>
              </a:pPr>
              <a:t>26</a:t>
            </a:fld>
            <a:endParaRPr lang="en-GB" sz="1200">
              <a:solidFill>
                <a:srgbClr val="000000"/>
              </a:solidFill>
              <a:latin typeface="Times New Roman" pitchFamily="16" charset="0"/>
            </a:endParaRPr>
          </a:p>
        </p:txBody>
      </p:sp>
      <p:sp>
        <p:nvSpPr>
          <p:cNvPr id="1531910" name="Text Box 4"/>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buSzPct val="100000"/>
              <a:buFont typeface="Arial" charset="0"/>
              <a:buNone/>
              <a:tabLst>
                <a:tab pos="723900" algn="l"/>
                <a:tab pos="1447800" algn="l"/>
                <a:tab pos="2171700" algn="l"/>
                <a:tab pos="2895600" algn="l"/>
                <a:tab pos="3619500" algn="l"/>
              </a:tabLst>
            </a:pPr>
            <a:fld id="{9C06C66D-19E2-4DEE-8BF7-B1F37638C292}" type="slidenum">
              <a:rPr lang="en-GB" sz="1200">
                <a:solidFill>
                  <a:srgbClr val="000000"/>
                </a:solidFill>
              </a:rPr>
              <a:pPr algn="r">
                <a:lnSpc>
                  <a:spcPct val="100000"/>
                </a:lnSpc>
                <a:buSzPct val="100000"/>
                <a:buFont typeface="Arial" charset="0"/>
                <a:buNone/>
                <a:tabLst>
                  <a:tab pos="723900" algn="l"/>
                  <a:tab pos="1447800" algn="l"/>
                  <a:tab pos="2171700" algn="l"/>
                  <a:tab pos="2895600" algn="l"/>
                  <a:tab pos="3619500" algn="l"/>
                </a:tabLst>
              </a:pPr>
              <a:t>26</a:t>
            </a:fld>
            <a:endParaRPr lang="en-GB" sz="1200">
              <a:solidFill>
                <a:srgbClr val="000000"/>
              </a:solidFill>
            </a:endParaRPr>
          </a:p>
        </p:txBody>
      </p:sp>
      <p:sp>
        <p:nvSpPr>
          <p:cNvPr id="1531911" name="Text Box 5"/>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buSzPct val="100000"/>
              <a:buFont typeface="Arial" charset="0"/>
              <a:buNone/>
              <a:tabLst>
                <a:tab pos="723900" algn="l"/>
                <a:tab pos="1447800" algn="l"/>
                <a:tab pos="2171700" algn="l"/>
                <a:tab pos="2895600" algn="l"/>
                <a:tab pos="3619500" algn="l"/>
              </a:tabLst>
            </a:pPr>
            <a:fld id="{803A3B3E-43CF-4BE4-9E37-FF6C88EDAE9D}" type="slidenum">
              <a:rPr lang="en-GB" sz="1200">
                <a:solidFill>
                  <a:srgbClr val="000000"/>
                </a:solidFill>
              </a:rPr>
              <a:pPr algn="r">
                <a:lnSpc>
                  <a:spcPct val="100000"/>
                </a:lnSpc>
                <a:buSzPct val="100000"/>
                <a:buFont typeface="Arial" charset="0"/>
                <a:buNone/>
                <a:tabLst>
                  <a:tab pos="723900" algn="l"/>
                  <a:tab pos="1447800" algn="l"/>
                  <a:tab pos="2171700" algn="l"/>
                  <a:tab pos="2895600" algn="l"/>
                  <a:tab pos="3619500" algn="l"/>
                </a:tabLst>
              </a:pPr>
              <a:t>26</a:t>
            </a:fld>
            <a:endParaRPr lang="en-GB" sz="1200">
              <a:solidFill>
                <a:srgbClr val="000000"/>
              </a:solidFill>
            </a:endParaRPr>
          </a:p>
        </p:txBody>
      </p:sp>
      <p:sp>
        <p:nvSpPr>
          <p:cNvPr id="153191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1913" name="Rectangle 7"/>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2930" name="Rectangle 18"/>
          <p:cNvSpPr>
            <a:spLocks noGrp="1" noChangeArrowheads="1"/>
          </p:cNvSpPr>
          <p:nvPr>
            <p:ph type="sldNum" sz="quarter"/>
          </p:nvPr>
        </p:nvSpPr>
        <p:spPr>
          <a:noFill/>
        </p:spPr>
        <p:txBody>
          <a:bodyPr/>
          <a:lstStyle/>
          <a:p>
            <a:fld id="{A5F04699-5910-4615-B157-C37BF0787435}" type="slidenum">
              <a:rPr lang="en-GB">
                <a:ea typeface="MS Gothic" charset="-128"/>
              </a:rPr>
              <a:pPr/>
              <a:t>27</a:t>
            </a:fld>
            <a:endParaRPr lang="en-GB">
              <a:ea typeface="MS Gothic" charset="-128"/>
            </a:endParaRPr>
          </a:p>
        </p:txBody>
      </p:sp>
      <p:sp>
        <p:nvSpPr>
          <p:cNvPr id="153293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D861B9E-1AC9-48D8-8053-9C2659C5EBF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27</a:t>
            </a:fld>
            <a:endParaRPr lang="en-GB" sz="1200">
              <a:solidFill>
                <a:srgbClr val="000000"/>
              </a:solidFill>
              <a:latin typeface="Times New Roman" pitchFamily="16" charset="0"/>
            </a:endParaRPr>
          </a:p>
        </p:txBody>
      </p:sp>
      <p:sp>
        <p:nvSpPr>
          <p:cNvPr id="153293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F18F3B3-B9DA-425B-A597-310E10A9AD0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37EC0B6-255C-46E9-8D4A-23AD93357F2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F047935-D49A-482D-85E4-B6CB665627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latin typeface="Times New Roman" pitchFamily="16" charset="0"/>
            </a:endParaRPr>
          </a:p>
        </p:txBody>
      </p:sp>
      <p:sp>
        <p:nvSpPr>
          <p:cNvPr id="153293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4B72FAC-9629-4EE8-8C2D-A460FC7B056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endParaRPr>
          </a:p>
        </p:txBody>
      </p:sp>
      <p:sp>
        <p:nvSpPr>
          <p:cNvPr id="153293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F54724-DCB5-4CB5-9C64-3D8E4793F15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27</a:t>
            </a:fld>
            <a:endParaRPr lang="en-GB" sz="1200">
              <a:solidFill>
                <a:srgbClr val="000000"/>
              </a:solidFill>
            </a:endParaRPr>
          </a:p>
        </p:txBody>
      </p:sp>
      <p:sp>
        <p:nvSpPr>
          <p:cNvPr id="153293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293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You see, with a gamma of 2.2, we have about 32 shades of brey between 0 and 0.01.  But a linear curve only has about 3.</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3954" name="Rectangle 18"/>
          <p:cNvSpPr>
            <a:spLocks noGrp="1" noChangeArrowheads="1"/>
          </p:cNvSpPr>
          <p:nvPr>
            <p:ph type="sldNum" sz="quarter"/>
          </p:nvPr>
        </p:nvSpPr>
        <p:spPr>
          <a:noFill/>
        </p:spPr>
        <p:txBody>
          <a:bodyPr/>
          <a:lstStyle/>
          <a:p>
            <a:fld id="{3AFB729C-69D0-4574-8690-24C999D9D540}" type="slidenum">
              <a:rPr lang="en-GB">
                <a:ea typeface="MS Gothic" charset="-128"/>
              </a:rPr>
              <a:pPr/>
              <a:t>28</a:t>
            </a:fld>
            <a:endParaRPr lang="en-GB">
              <a:ea typeface="MS Gothic" charset="-128"/>
            </a:endParaRPr>
          </a:p>
        </p:txBody>
      </p:sp>
      <p:sp>
        <p:nvSpPr>
          <p:cNvPr id="153395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70FCE361-3950-49E4-9A80-996CCDE9C45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28</a:t>
            </a:fld>
            <a:endParaRPr lang="en-GB" sz="1200">
              <a:solidFill>
                <a:srgbClr val="000000"/>
              </a:solidFill>
              <a:latin typeface="Times New Roman" pitchFamily="16" charset="0"/>
            </a:endParaRPr>
          </a:p>
        </p:txBody>
      </p:sp>
      <p:sp>
        <p:nvSpPr>
          <p:cNvPr id="153395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1FEA6E-BE4E-4B58-8469-53A4EB0BE9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007D14C-BBD9-4E3E-BA76-46DA4433414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2799C4A-08BC-4959-AEAC-E87871193ED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latin typeface="Times New Roman" pitchFamily="16" charset="0"/>
            </a:endParaRPr>
          </a:p>
        </p:txBody>
      </p:sp>
      <p:sp>
        <p:nvSpPr>
          <p:cNvPr id="153395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6E1E98-952B-4300-B291-65B07A25B95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endParaRPr>
          </a:p>
        </p:txBody>
      </p:sp>
      <p:sp>
        <p:nvSpPr>
          <p:cNvPr id="153396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7548C35-DC2D-49E0-87CF-F4FEC806030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28</a:t>
            </a:fld>
            <a:endParaRPr lang="en-GB" sz="1200">
              <a:solidFill>
                <a:srgbClr val="000000"/>
              </a:solidFill>
            </a:endParaRPr>
          </a:p>
        </p:txBody>
      </p:sp>
      <p:sp>
        <p:nvSpPr>
          <p:cNvPr id="153396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396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As it stands, assuming a perfect gamma 2.2, we currently have 19 shades of grey in between black and that first shade of grey.  With a linear curve, we have 0.  So the gamma curve gets us better blacks at the expense of less precision in the whites.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4978" name="Rectangle 18"/>
          <p:cNvSpPr>
            <a:spLocks noGrp="1" noChangeArrowheads="1"/>
          </p:cNvSpPr>
          <p:nvPr>
            <p:ph type="sldNum" sz="quarter"/>
          </p:nvPr>
        </p:nvSpPr>
        <p:spPr>
          <a:noFill/>
        </p:spPr>
        <p:txBody>
          <a:bodyPr/>
          <a:lstStyle/>
          <a:p>
            <a:fld id="{2715CDE2-0C17-492A-883B-5B6498775692}" type="slidenum">
              <a:rPr lang="en-GB">
                <a:ea typeface="MS Gothic" charset="-128"/>
              </a:rPr>
              <a:pPr/>
              <a:t>29</a:t>
            </a:fld>
            <a:endParaRPr lang="en-GB">
              <a:ea typeface="MS Gothic" charset="-128"/>
            </a:endParaRPr>
          </a:p>
        </p:txBody>
      </p:sp>
      <p:sp>
        <p:nvSpPr>
          <p:cNvPr id="15349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BA3E5F4-4441-4E4D-B5DF-B0EFD17EBFE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29</a:t>
            </a:fld>
            <a:endParaRPr lang="en-GB" sz="1200">
              <a:solidFill>
                <a:srgbClr val="000000"/>
              </a:solidFill>
              <a:latin typeface="Times New Roman" pitchFamily="16" charset="0"/>
            </a:endParaRPr>
          </a:p>
        </p:txBody>
      </p:sp>
      <p:sp>
        <p:nvSpPr>
          <p:cNvPr id="15349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E978AF9-8D6A-4DCF-B147-FC70A09430D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F162072-1129-49AB-A882-B1712128443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32DCCAE-C6B2-4E6E-9F36-7E1FBA1EBA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latin typeface="Times New Roman" pitchFamily="16" charset="0"/>
            </a:endParaRPr>
          </a:p>
        </p:txBody>
      </p:sp>
      <p:sp>
        <p:nvSpPr>
          <p:cNvPr id="15349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491A03F-A415-4772-BD0B-509186C50D5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endParaRPr>
          </a:p>
        </p:txBody>
      </p:sp>
      <p:sp>
        <p:nvSpPr>
          <p:cNvPr id="15349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CBF92A6-41E1-4FF4-B9DD-FBC06D20FBC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29</a:t>
            </a:fld>
            <a:endParaRPr lang="en-GB" sz="1200">
              <a:solidFill>
                <a:srgbClr val="000000"/>
              </a:solidFill>
            </a:endParaRPr>
          </a:p>
        </p:txBody>
      </p:sp>
      <p:sp>
        <p:nvSpPr>
          <p:cNvPr id="15349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49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as it stands, our whites look fine, and if anything, the blacks have banding.  We could use a linear curve, which would give us terrible banding in the darks, but better precision in the whites, but that would be a horrible tradeoff.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9378" name="Rectangle 18"/>
          <p:cNvSpPr>
            <a:spLocks noGrp="1" noChangeArrowheads="1"/>
          </p:cNvSpPr>
          <p:nvPr>
            <p:ph type="sldNum" sz="quarter"/>
          </p:nvPr>
        </p:nvSpPr>
        <p:spPr>
          <a:noFill/>
        </p:spPr>
        <p:txBody>
          <a:bodyPr/>
          <a:lstStyle/>
          <a:p>
            <a:fld id="{C61DA99A-1DA5-4E1D-ACE2-B7BBA06B9AB8}" type="slidenum">
              <a:rPr lang="en-GB">
                <a:ea typeface="MS Gothic" charset="-128"/>
              </a:rPr>
              <a:pPr/>
              <a:t>3</a:t>
            </a:fld>
            <a:endParaRPr lang="en-GB">
              <a:ea typeface="MS Gothic" charset="-128"/>
            </a:endParaRPr>
          </a:p>
        </p:txBody>
      </p:sp>
      <p:sp>
        <p:nvSpPr>
          <p:cNvPr id="150937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4C35CEE-149B-4CD3-A8DF-23945D2BE8B2}"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a:t>
            </a:fld>
            <a:endParaRPr lang="en-GB" sz="1200">
              <a:solidFill>
                <a:srgbClr val="000000"/>
              </a:solidFill>
              <a:latin typeface="Times New Roman" pitchFamily="16" charset="0"/>
            </a:endParaRPr>
          </a:p>
        </p:txBody>
      </p:sp>
      <p:sp>
        <p:nvSpPr>
          <p:cNvPr id="150938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F94996-0476-4CD4-87C4-8B81DF47B69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A01091-B638-450B-8687-B62C6D73F5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231327-B98E-4746-8340-55DC36814D7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latin typeface="Times New Roman" pitchFamily="16" charset="0"/>
            </a:endParaRPr>
          </a:p>
        </p:txBody>
      </p:sp>
      <p:sp>
        <p:nvSpPr>
          <p:cNvPr id="150938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158AC6A-2D10-43C7-B0B7-72E579FA392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endParaRPr>
          </a:p>
        </p:txBody>
      </p:sp>
      <p:sp>
        <p:nvSpPr>
          <p:cNvPr id="150938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F16ACF-467F-4593-8AA5-17E0E1B350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GB" sz="1200">
              <a:solidFill>
                <a:srgbClr val="000000"/>
              </a:solidFill>
            </a:endParaRPr>
          </a:p>
        </p:txBody>
      </p:sp>
      <p:sp>
        <p:nvSpPr>
          <p:cNvPr id="150938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0938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02" name="Rectangle 18"/>
          <p:cNvSpPr>
            <a:spLocks noGrp="1" noChangeArrowheads="1"/>
          </p:cNvSpPr>
          <p:nvPr>
            <p:ph type="sldNum" sz="quarter"/>
          </p:nvPr>
        </p:nvSpPr>
        <p:spPr>
          <a:noFill/>
        </p:spPr>
        <p:txBody>
          <a:bodyPr/>
          <a:lstStyle/>
          <a:p>
            <a:fld id="{441BBD10-30BB-4A68-8D47-78782E999F81}" type="slidenum">
              <a:rPr lang="en-GB">
                <a:ea typeface="MS Gothic" charset="-128"/>
              </a:rPr>
              <a:pPr/>
              <a:t>30</a:t>
            </a:fld>
            <a:endParaRPr lang="en-GB">
              <a:ea typeface="MS Gothic" charset="-128"/>
            </a:endParaRPr>
          </a:p>
        </p:txBody>
      </p:sp>
      <p:sp>
        <p:nvSpPr>
          <p:cNvPr id="15360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1F58C19-F888-48D5-A61A-D4A4EF242E7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30</a:t>
            </a:fld>
            <a:endParaRPr lang="en-GB" sz="1200">
              <a:solidFill>
                <a:srgbClr val="000000"/>
              </a:solidFill>
              <a:latin typeface="Times New Roman" pitchFamily="16" charset="0"/>
            </a:endParaRPr>
          </a:p>
        </p:txBody>
      </p:sp>
      <p:sp>
        <p:nvSpPr>
          <p:cNvPr id="15360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BE0E69-D1ED-4D4E-A366-881B5DB353C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9460E9-125D-4FF2-96B9-E9007D8BB6C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B28DA20-2DB0-470C-91AC-5D0A778F14A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latin typeface="Times New Roman" pitchFamily="16" charset="0"/>
            </a:endParaRPr>
          </a:p>
        </p:txBody>
      </p:sp>
      <p:sp>
        <p:nvSpPr>
          <p:cNvPr id="15360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E30D689-DB44-406E-A28E-4ABACA9C66C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endParaRPr>
          </a:p>
        </p:txBody>
      </p:sp>
      <p:sp>
        <p:nvSpPr>
          <p:cNvPr id="15360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8EF1D31-1F4F-4A7F-B9FF-5DE6815B73DB}"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30</a:t>
            </a:fld>
            <a:endParaRPr lang="en-GB" sz="1200">
              <a:solidFill>
                <a:srgbClr val="000000"/>
              </a:solidFill>
            </a:endParaRPr>
          </a:p>
        </p:txBody>
      </p:sp>
      <p:sp>
        <p:nvSpPr>
          <p:cNvPr id="15360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3601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Here is the default sphere from FX Composer 1.7.  So how does gamma relate to us?  Well, if your game does lighting in gamma space, it looks like the image on the left.  If you are in linear, it looks like the image on the right.  Notice how the </a:t>
            </a:r>
            <a:r>
              <a:rPr lang="en-GB" dirty="0" err="1" smtClean="0">
                <a:ea typeface="MS Gothic" charset="-128"/>
              </a:rPr>
              <a:t>specular</a:t>
            </a:r>
            <a:r>
              <a:rPr lang="en-GB" dirty="0" smtClean="0">
                <a:ea typeface="MS Gothic" charset="-128"/>
              </a:rPr>
              <a:t> highlight shifts from white, to yellow, to green-</a:t>
            </a:r>
            <a:r>
              <a:rPr lang="en-GB" dirty="0" err="1" smtClean="0">
                <a:ea typeface="MS Gothic" charset="-128"/>
              </a:rPr>
              <a:t>ish</a:t>
            </a:r>
            <a:r>
              <a:rPr lang="en-GB" dirty="0" smtClean="0">
                <a:ea typeface="MS Gothic" charset="-128"/>
              </a:rPr>
              <a:t>, to yellow-</a:t>
            </a:r>
            <a:r>
              <a:rPr lang="en-GB" dirty="0" err="1" smtClean="0">
                <a:ea typeface="MS Gothic" charset="-128"/>
              </a:rPr>
              <a:t>ish</a:t>
            </a:r>
            <a:r>
              <a:rPr lang="en-GB" dirty="0" smtClean="0">
                <a:ea typeface="MS Gothic" charset="-128"/>
              </a:rPr>
              <a:t>.  Whereas the linear space version looks like a green object with a white </a:t>
            </a:r>
            <a:r>
              <a:rPr lang="en-GB" dirty="0" err="1" smtClean="0">
                <a:ea typeface="MS Gothic" charset="-128"/>
              </a:rPr>
              <a:t>specular</a:t>
            </a:r>
            <a:r>
              <a:rPr lang="en-GB" dirty="0" smtClean="0">
                <a:ea typeface="MS Gothic" charset="-128"/>
              </a:rPr>
              <a:t> highlight.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7CA39528-F267-44CA-B978-0FB508F2BA24}" type="slidenum">
              <a:rPr lang="en-GB"/>
              <a:pPr/>
              <a:t>31</a:t>
            </a:fld>
            <a:endParaRPr lang="en-GB"/>
          </a:p>
        </p:txBody>
      </p:sp>
      <p:sp>
        <p:nvSpPr>
          <p:cNvPr id="411649"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38F5946-FD30-4E0E-A8BF-2E2BF797FACB}"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0"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DF60DE-9365-4C3E-AB0E-9218C194EA1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1"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99FE482-A25D-4664-ABEB-6F24BF96757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latin typeface="Times New Roman" pitchFamily="16" charset="0"/>
            </a:endParaRPr>
          </a:p>
        </p:txBody>
      </p:sp>
      <p:sp>
        <p:nvSpPr>
          <p:cNvPr id="411652"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EC9FECA-D0C8-45E1-AC91-0E3245580E1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endParaRPr>
          </a:p>
        </p:txBody>
      </p:sp>
      <p:sp>
        <p:nvSpPr>
          <p:cNvPr id="411653"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3CC4568-5624-4732-ABEF-95F21E9A711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31</a:t>
            </a:fld>
            <a:endParaRPr lang="en-GB" sz="1200">
              <a:solidFill>
                <a:srgbClr val="000000"/>
              </a:solidFill>
            </a:endParaRPr>
          </a:p>
        </p:txBody>
      </p:sp>
      <p:sp>
        <p:nvSpPr>
          <p:cNvPr id="411654"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1655"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2D247109-6F55-4998-A0D4-480F7D95709E}" type="slidenum">
              <a:rPr lang="en-GB"/>
              <a:pPr/>
              <a:t>32</a:t>
            </a:fld>
            <a:endParaRPr lang="en-GB"/>
          </a:p>
        </p:txBody>
      </p:sp>
      <p:sp>
        <p:nvSpPr>
          <p:cNvPr id="412673"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AEB271A-9A2E-4AFE-9BD0-EEF5CBD9F3E1}"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4"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64DFE8E-EF9C-4895-81E0-31A207051890}"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5"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40C9815-0C89-4EA6-90A5-179B88A00574}"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latin typeface="Times New Roman" pitchFamily="16" charset="0"/>
            </a:endParaRPr>
          </a:p>
        </p:txBody>
      </p:sp>
      <p:sp>
        <p:nvSpPr>
          <p:cNvPr id="412676"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854A00-B2A5-47FB-99F2-FDC86E5F8F9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endParaRPr>
          </a:p>
        </p:txBody>
      </p:sp>
      <p:sp>
        <p:nvSpPr>
          <p:cNvPr id="412677"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46F262A-7CD7-4396-97F9-6FCB71D2248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32</a:t>
            </a:fld>
            <a:endParaRPr lang="en-GB" sz="1200">
              <a:solidFill>
                <a:srgbClr val="000000"/>
              </a:solidFill>
            </a:endParaRPr>
          </a:p>
        </p:txBody>
      </p:sp>
      <p:sp>
        <p:nvSpPr>
          <p:cNvPr id="412678"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2679"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18"/>
          <p:cNvSpPr>
            <a:spLocks noGrp="1" noChangeArrowheads="1"/>
          </p:cNvSpPr>
          <p:nvPr>
            <p:ph type="sldNum"/>
          </p:nvPr>
        </p:nvSpPr>
        <p:spPr>
          <a:ln/>
        </p:spPr>
        <p:txBody>
          <a:bodyPr/>
          <a:lstStyle/>
          <a:p>
            <a:fld id="{63FFF357-F0F7-4491-A600-D7378E6F1BFA}" type="slidenum">
              <a:rPr lang="en-GB"/>
              <a:pPr/>
              <a:t>33</a:t>
            </a:fld>
            <a:endParaRPr lang="en-GB"/>
          </a:p>
        </p:txBody>
      </p:sp>
      <p:sp>
        <p:nvSpPr>
          <p:cNvPr id="413697" name="Text Box 1"/>
          <p:cNvSpPr txBox="1">
            <a:spLocks noChangeArrowheads="1"/>
          </p:cNvSpPr>
          <p:nvPr/>
        </p:nvSpPr>
        <p:spPr bwMode="auto">
          <a:xfrm>
            <a:off x="5265738" y="6535738"/>
            <a:ext cx="4011612" cy="327025"/>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3D1C24-085F-49AD-9DBA-6032615491CC}"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698" name="Text Box 2"/>
          <p:cNvSpPr txBox="1">
            <a:spLocks noChangeArrowheads="1"/>
          </p:cNvSpPr>
          <p:nvPr/>
        </p:nvSpPr>
        <p:spPr bwMode="auto">
          <a:xfrm>
            <a:off x="5265738" y="6535738"/>
            <a:ext cx="4013200" cy="328612"/>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58D02F-A33B-4407-A08D-5D086BF56889}"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699" name="Text Box 3"/>
          <p:cNvSpPr txBox="1">
            <a:spLocks noChangeArrowheads="1"/>
          </p:cNvSpPr>
          <p:nvPr/>
        </p:nvSpPr>
        <p:spPr bwMode="auto">
          <a:xfrm>
            <a:off x="5265738" y="6535738"/>
            <a:ext cx="4014787" cy="330200"/>
          </a:xfrm>
          <a:prstGeom prst="rect">
            <a:avLst/>
          </a:prstGeom>
          <a:noFill/>
          <a:ln w="9525">
            <a:noFill/>
            <a:round/>
            <a:headEnd/>
            <a:tailEnd/>
          </a:ln>
          <a:effectLst/>
        </p:spPr>
        <p:txBody>
          <a:bodyPr lIns="92520" tIns="46080" rIns="92520" bIns="46080" anchor="b"/>
          <a:lstStyle/>
          <a:p>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23617EC-97D2-4EF7-8783-8D04DF3F2DBE}" type="slidenum">
              <a:rPr lang="en-GB" sz="1200">
                <a:solidFill>
                  <a:srgbClr val="000000"/>
                </a:solidFill>
                <a:latin typeface="Times New Roman" pitchFamily="16" charset="0"/>
              </a:rPr>
              <a:pPr algn="r" eaLnBrk="1">
                <a:lnSpc>
                  <a:spcPct val="100000"/>
                </a:lnSpc>
                <a:buFont typeface="Wingdings" charset="2"/>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latin typeface="Times New Roman" pitchFamily="16" charset="0"/>
            </a:endParaRPr>
          </a:p>
        </p:txBody>
      </p:sp>
      <p:sp>
        <p:nvSpPr>
          <p:cNvPr id="413700" name="Text Box 4"/>
          <p:cNvSpPr txBox="1">
            <a:spLocks noChangeArrowheads="1"/>
          </p:cNvSpPr>
          <p:nvPr/>
        </p:nvSpPr>
        <p:spPr bwMode="auto">
          <a:xfrm>
            <a:off x="5265738" y="6535738"/>
            <a:ext cx="4016375" cy="331787"/>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09CCFA8-538F-4160-82BB-FF71E528814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endParaRPr>
          </a:p>
        </p:txBody>
      </p:sp>
      <p:sp>
        <p:nvSpPr>
          <p:cNvPr id="413701" name="Text Box 5"/>
          <p:cNvSpPr txBox="1">
            <a:spLocks noChangeArrowheads="1"/>
          </p:cNvSpPr>
          <p:nvPr/>
        </p:nvSpPr>
        <p:spPr bwMode="auto">
          <a:xfrm>
            <a:off x="5265738" y="6535738"/>
            <a:ext cx="4021137" cy="336550"/>
          </a:xfrm>
          <a:prstGeom prst="rect">
            <a:avLst/>
          </a:prstGeom>
          <a:noFill/>
          <a:ln w="9525">
            <a:noFill/>
            <a:round/>
            <a:headEnd/>
            <a:tailEnd/>
          </a:ln>
          <a:effectLst/>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904F6D-EBE8-4911-9490-0BF40A39A64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33</a:t>
            </a:fld>
            <a:endParaRPr lang="en-GB" sz="1200">
              <a:solidFill>
                <a:srgbClr val="000000"/>
              </a:solidFill>
            </a:endParaRPr>
          </a:p>
        </p:txBody>
      </p:sp>
      <p:sp>
        <p:nvSpPr>
          <p:cNvPr id="413702" name="Text Box 6"/>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a:effectLst/>
        </p:spPr>
        <p:txBody>
          <a:bodyPr wrap="none" anchor="ctr"/>
          <a:lstStyle/>
          <a:p>
            <a:endParaRPr lang="en-US"/>
          </a:p>
        </p:txBody>
      </p:sp>
      <p:sp>
        <p:nvSpPr>
          <p:cNvPr id="413703" name="Rectangle 7"/>
          <p:cNvSpPr txBox="1">
            <a:spLocks noGrp="1" noChangeArrowheads="1"/>
          </p:cNvSpPr>
          <p:nvPr>
            <p:ph type="body"/>
          </p:nvPr>
        </p:nvSpPr>
        <p:spPr bwMode="auto">
          <a:xfrm>
            <a:off x="930275" y="3268663"/>
            <a:ext cx="7418388" cy="3079750"/>
          </a:xfrm>
          <a:prstGeom prst="rect">
            <a:avLst/>
          </a:prstGeom>
          <a:noFill/>
          <a:ln>
            <a:round/>
            <a:headEnd/>
            <a:tailEnd/>
          </a:ln>
        </p:spPr>
        <p:txBody>
          <a:bodyPr wrap="none" anchor="ct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0098" name="Rectangle 18"/>
          <p:cNvSpPr>
            <a:spLocks noGrp="1" noChangeArrowheads="1"/>
          </p:cNvSpPr>
          <p:nvPr>
            <p:ph type="sldNum" sz="quarter"/>
          </p:nvPr>
        </p:nvSpPr>
        <p:spPr>
          <a:noFill/>
        </p:spPr>
        <p:txBody>
          <a:bodyPr/>
          <a:lstStyle/>
          <a:p>
            <a:fld id="{FA100582-9FA3-4B67-90FC-1AB7CA038D91}" type="slidenum">
              <a:rPr lang="en-GB">
                <a:ea typeface="MS Gothic" charset="-128"/>
              </a:rPr>
              <a:pPr/>
              <a:t>34</a:t>
            </a:fld>
            <a:endParaRPr lang="en-GB">
              <a:ea typeface="MS Gothic" charset="-128"/>
            </a:endParaRPr>
          </a:p>
        </p:txBody>
      </p:sp>
      <p:sp>
        <p:nvSpPr>
          <p:cNvPr id="15400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54B2D4E-4D7C-43B0-9D61-6518E0FB0180}"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34</a:t>
            </a:fld>
            <a:endParaRPr lang="en-GB" sz="1200">
              <a:solidFill>
                <a:srgbClr val="000000"/>
              </a:solidFill>
              <a:latin typeface="Times New Roman" pitchFamily="16" charset="0"/>
            </a:endParaRPr>
          </a:p>
        </p:txBody>
      </p:sp>
      <p:sp>
        <p:nvSpPr>
          <p:cNvPr id="15401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619AE83-3207-4D9F-AF70-E4D28F6B66D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48D01C6-5D13-4271-B9A1-E7FA90974A4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79F0E3B-D2EA-47A5-9B0B-EA926EE7455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latin typeface="Times New Roman" pitchFamily="16" charset="0"/>
            </a:endParaRPr>
          </a:p>
        </p:txBody>
      </p:sp>
      <p:sp>
        <p:nvSpPr>
          <p:cNvPr id="15401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07260FC-F489-45FA-B9E9-C9670244828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endParaRPr>
          </a:p>
        </p:txBody>
      </p:sp>
      <p:sp>
        <p:nvSpPr>
          <p:cNvPr id="15401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98081D2-54B9-41F5-A27B-44953C78379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34</a:t>
            </a:fld>
            <a:endParaRPr lang="en-GB" sz="1200">
              <a:solidFill>
                <a:srgbClr val="000000"/>
              </a:solidFill>
            </a:endParaRPr>
          </a:p>
        </p:txBody>
      </p:sp>
      <p:sp>
        <p:nvSpPr>
          <p:cNvPr id="15401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01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the comparison again.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1122" name="Rectangle 18"/>
          <p:cNvSpPr>
            <a:spLocks noGrp="1" noChangeArrowheads="1"/>
          </p:cNvSpPr>
          <p:nvPr>
            <p:ph type="sldNum" sz="quarter"/>
          </p:nvPr>
        </p:nvSpPr>
        <p:spPr>
          <a:noFill/>
        </p:spPr>
        <p:txBody>
          <a:bodyPr/>
          <a:lstStyle/>
          <a:p>
            <a:fld id="{A67C157E-7771-46DE-BBAC-7F11BDEDF00A}" type="slidenum">
              <a:rPr lang="en-GB">
                <a:ea typeface="MS Gothic" charset="-128"/>
              </a:rPr>
              <a:pPr/>
              <a:t>35</a:t>
            </a:fld>
            <a:endParaRPr lang="en-GB">
              <a:ea typeface="MS Gothic" charset="-128"/>
            </a:endParaRPr>
          </a:p>
        </p:txBody>
      </p:sp>
      <p:sp>
        <p:nvSpPr>
          <p:cNvPr id="154112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C2338A0F-2A5A-4EEA-91AB-D8DA018C139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35</a:t>
            </a:fld>
            <a:endParaRPr lang="en-GB" sz="1200">
              <a:solidFill>
                <a:srgbClr val="000000"/>
              </a:solidFill>
              <a:latin typeface="Times New Roman" pitchFamily="16" charset="0"/>
            </a:endParaRPr>
          </a:p>
        </p:txBody>
      </p:sp>
      <p:sp>
        <p:nvSpPr>
          <p:cNvPr id="154112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87E52B6-26F0-4ADE-AA20-C50E8C8186A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ED5360-A806-4746-9328-A57C2F47671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5146FDA-37D2-40A3-BAE8-A4A192A838F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latin typeface="Times New Roman" pitchFamily="16" charset="0"/>
            </a:endParaRPr>
          </a:p>
        </p:txBody>
      </p:sp>
      <p:sp>
        <p:nvSpPr>
          <p:cNvPr id="154112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0C8C62-B35A-4D5F-AA8F-FABBB8E5E19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endParaRPr>
          </a:p>
        </p:txBody>
      </p:sp>
      <p:sp>
        <p:nvSpPr>
          <p:cNvPr id="154112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79FE85F-2759-4B0F-8933-4D47485DE8A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35</a:t>
            </a:fld>
            <a:endParaRPr lang="en-GB" sz="1200">
              <a:solidFill>
                <a:srgbClr val="000000"/>
              </a:solidFill>
            </a:endParaRPr>
          </a:p>
        </p:txBody>
      </p:sp>
      <p:sp>
        <p:nvSpPr>
          <p:cNvPr id="154112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113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Here is the wrong shader.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2146" name="Rectangle 18"/>
          <p:cNvSpPr>
            <a:spLocks noGrp="1" noChangeArrowheads="1"/>
          </p:cNvSpPr>
          <p:nvPr>
            <p:ph type="sldNum" sz="quarter"/>
          </p:nvPr>
        </p:nvSpPr>
        <p:spPr>
          <a:noFill/>
        </p:spPr>
        <p:txBody>
          <a:bodyPr/>
          <a:lstStyle/>
          <a:p>
            <a:fld id="{B29AA8A5-4301-4F12-A51F-263D618230C9}" type="slidenum">
              <a:rPr lang="en-GB">
                <a:ea typeface="MS Gothic" charset="-128"/>
              </a:rPr>
              <a:pPr/>
              <a:t>36</a:t>
            </a:fld>
            <a:endParaRPr lang="en-GB">
              <a:ea typeface="MS Gothic" charset="-128"/>
            </a:endParaRPr>
          </a:p>
        </p:txBody>
      </p:sp>
      <p:sp>
        <p:nvSpPr>
          <p:cNvPr id="154214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E676D0A8-DCEF-474C-8E5E-13B38126C91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36</a:t>
            </a:fld>
            <a:endParaRPr lang="en-GB" sz="1200">
              <a:solidFill>
                <a:srgbClr val="000000"/>
              </a:solidFill>
              <a:latin typeface="Times New Roman" pitchFamily="16" charset="0"/>
            </a:endParaRPr>
          </a:p>
        </p:txBody>
      </p:sp>
      <p:sp>
        <p:nvSpPr>
          <p:cNvPr id="154214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CBF1DED-26BC-486F-8F16-0633D5670BA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4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D84D0F1-44DE-47BE-A884-3425928D214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5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24A55CC-82E5-4C65-930B-9086D3DE62F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latin typeface="Times New Roman" pitchFamily="16" charset="0"/>
            </a:endParaRPr>
          </a:p>
        </p:txBody>
      </p:sp>
      <p:sp>
        <p:nvSpPr>
          <p:cNvPr id="154215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AAE1C9C-D9ED-40FB-B09D-733DBD72D10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endParaRPr>
          </a:p>
        </p:txBody>
      </p:sp>
      <p:sp>
        <p:nvSpPr>
          <p:cNvPr id="154215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54B974E-25E9-48BC-A9E1-12156C1C488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36</a:t>
            </a:fld>
            <a:endParaRPr lang="en-GB" sz="1200">
              <a:solidFill>
                <a:srgbClr val="000000"/>
              </a:solidFill>
            </a:endParaRPr>
          </a:p>
        </p:txBody>
      </p:sp>
      <p:sp>
        <p:nvSpPr>
          <p:cNvPr id="154215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215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And here is the correct shader.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3170" name="Rectangle 18"/>
          <p:cNvSpPr>
            <a:spLocks noGrp="1" noChangeArrowheads="1"/>
          </p:cNvSpPr>
          <p:nvPr>
            <p:ph type="sldNum" sz="quarter"/>
          </p:nvPr>
        </p:nvSpPr>
        <p:spPr>
          <a:noFill/>
        </p:spPr>
        <p:txBody>
          <a:bodyPr/>
          <a:lstStyle/>
          <a:p>
            <a:fld id="{4387C4CF-37D0-49F6-B1DD-A8C1E51A23C8}" type="slidenum">
              <a:rPr lang="en-GB">
                <a:ea typeface="MS Gothic" charset="-128"/>
              </a:rPr>
              <a:pPr/>
              <a:t>37</a:t>
            </a:fld>
            <a:endParaRPr lang="en-GB">
              <a:ea typeface="MS Gothic" charset="-128"/>
            </a:endParaRPr>
          </a:p>
        </p:txBody>
      </p:sp>
      <p:sp>
        <p:nvSpPr>
          <p:cNvPr id="154317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900E9DE3-D286-4530-8F44-FA1182CF952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37</a:t>
            </a:fld>
            <a:endParaRPr lang="en-GB" sz="1200">
              <a:solidFill>
                <a:srgbClr val="000000"/>
              </a:solidFill>
              <a:latin typeface="Times New Roman" pitchFamily="16" charset="0"/>
            </a:endParaRPr>
          </a:p>
        </p:txBody>
      </p:sp>
      <p:sp>
        <p:nvSpPr>
          <p:cNvPr id="154317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F4A5C07-B2D5-48D2-9C0B-9684319AAA0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B397295-88DC-46A8-8E92-D08B1DCDD85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C92B868-3203-45C3-A026-2CFB1F1C3AF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latin typeface="Times New Roman" pitchFamily="16" charset="0"/>
            </a:endParaRPr>
          </a:p>
        </p:txBody>
      </p:sp>
      <p:sp>
        <p:nvSpPr>
          <p:cNvPr id="154317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6DACFF7-EF11-44E4-B8E2-0EE3A729E28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endParaRPr>
          </a:p>
        </p:txBody>
      </p:sp>
      <p:sp>
        <p:nvSpPr>
          <p:cNvPr id="154317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85B33D-378C-4C64-B566-7AB8101296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37</a:t>
            </a:fld>
            <a:endParaRPr lang="en-GB" sz="1200">
              <a:solidFill>
                <a:srgbClr val="000000"/>
              </a:solidFill>
            </a:endParaRPr>
          </a:p>
        </p:txBody>
      </p:sp>
      <p:sp>
        <p:nvSpPr>
          <p:cNvPr id="154317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317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But of course we don’t actually want to perform the power 2.2 because it’s expensive.  So the hardware vendors made render states to do this conversion for us for free!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4194" name="Rectangle 18"/>
          <p:cNvSpPr>
            <a:spLocks noGrp="1" noChangeArrowheads="1"/>
          </p:cNvSpPr>
          <p:nvPr>
            <p:ph type="sldNum" sz="quarter"/>
          </p:nvPr>
        </p:nvSpPr>
        <p:spPr>
          <a:noFill/>
        </p:spPr>
        <p:txBody>
          <a:bodyPr/>
          <a:lstStyle/>
          <a:p>
            <a:fld id="{EBE25B03-FBAA-42EC-9FD9-0D3D25170A7E}" type="slidenum">
              <a:rPr lang="en-GB">
                <a:ea typeface="MS Gothic" charset="-128"/>
              </a:rPr>
              <a:pPr/>
              <a:t>38</a:t>
            </a:fld>
            <a:endParaRPr lang="en-GB">
              <a:ea typeface="MS Gothic" charset="-128"/>
            </a:endParaRPr>
          </a:p>
        </p:txBody>
      </p:sp>
      <p:sp>
        <p:nvSpPr>
          <p:cNvPr id="154419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A8CAF2A-3101-46E4-B560-10A1412D770D}"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38</a:t>
            </a:fld>
            <a:endParaRPr lang="en-GB" sz="1200">
              <a:solidFill>
                <a:srgbClr val="000000"/>
              </a:solidFill>
              <a:latin typeface="Times New Roman" pitchFamily="16" charset="0"/>
            </a:endParaRPr>
          </a:p>
        </p:txBody>
      </p:sp>
      <p:sp>
        <p:nvSpPr>
          <p:cNvPr id="154419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5CCC97E-D0BD-4576-9FD3-CD3A5BF7E5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32E098A-647B-4982-AEAE-2FCD74734DF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670B61-20D9-4C20-B936-2FB1458A439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latin typeface="Times New Roman" pitchFamily="16" charset="0"/>
            </a:endParaRPr>
          </a:p>
        </p:txBody>
      </p:sp>
      <p:sp>
        <p:nvSpPr>
          <p:cNvPr id="154419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6C40002-7F94-461E-B213-A6F16CC2853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endParaRPr>
          </a:p>
        </p:txBody>
      </p:sp>
      <p:sp>
        <p:nvSpPr>
          <p:cNvPr id="154420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0D50A74-E487-465F-921C-8BA7D067A078}"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38</a:t>
            </a:fld>
            <a:endParaRPr lang="en-GB" sz="1200">
              <a:solidFill>
                <a:srgbClr val="000000"/>
              </a:solidFill>
            </a:endParaRPr>
          </a:p>
        </p:txBody>
      </p:sp>
      <p:sp>
        <p:nvSpPr>
          <p:cNvPr id="154420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420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Good bye pow function.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5218" name="Rectangle 18"/>
          <p:cNvSpPr>
            <a:spLocks noGrp="1" noChangeArrowheads="1"/>
          </p:cNvSpPr>
          <p:nvPr>
            <p:ph type="sldNum" sz="quarter"/>
          </p:nvPr>
        </p:nvSpPr>
        <p:spPr>
          <a:noFill/>
        </p:spPr>
        <p:txBody>
          <a:bodyPr/>
          <a:lstStyle/>
          <a:p>
            <a:fld id="{61AF9C8E-8BC7-497A-BFC7-503FE35B35F5}" type="slidenum">
              <a:rPr lang="en-GB">
                <a:ea typeface="MS Gothic" charset="-128"/>
              </a:rPr>
              <a:pPr/>
              <a:t>39</a:t>
            </a:fld>
            <a:endParaRPr lang="en-GB">
              <a:ea typeface="MS Gothic" charset="-128"/>
            </a:endParaRPr>
          </a:p>
        </p:txBody>
      </p:sp>
      <p:sp>
        <p:nvSpPr>
          <p:cNvPr id="154521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2B52DF6-206C-457D-8C3C-0412EBCBA6D6}"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39</a:t>
            </a:fld>
            <a:endParaRPr lang="en-GB" sz="1200">
              <a:solidFill>
                <a:srgbClr val="000000"/>
              </a:solidFill>
              <a:latin typeface="Times New Roman" pitchFamily="16" charset="0"/>
            </a:endParaRPr>
          </a:p>
        </p:txBody>
      </p:sp>
      <p:sp>
        <p:nvSpPr>
          <p:cNvPr id="154522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F363AA0-DB90-4F0D-877B-FEA4B9AF51C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9A4D76B-95A3-4359-8781-B78C307EB4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0DA13FD-8670-4B18-BFE6-1F07F4CA6C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latin typeface="Times New Roman" pitchFamily="16" charset="0"/>
            </a:endParaRPr>
          </a:p>
        </p:txBody>
      </p:sp>
      <p:sp>
        <p:nvSpPr>
          <p:cNvPr id="154522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1E75A4A-8358-45AE-A6AA-07D437D2843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endParaRPr>
          </a:p>
        </p:txBody>
      </p:sp>
      <p:sp>
        <p:nvSpPr>
          <p:cNvPr id="154522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0A7669B-B9D2-41B7-B8FC-3E54EF98D1C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GB" sz="1200">
              <a:solidFill>
                <a:srgbClr val="000000"/>
              </a:solidFill>
            </a:endParaRPr>
          </a:p>
        </p:txBody>
      </p:sp>
      <p:sp>
        <p:nvSpPr>
          <p:cNvPr id="154522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522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One common question I get is that artists don’t like the harsh linear falloff…they like the softer falloff better.  Well, in the real world, objects have a harsh falloff.  And it actually looks awesome if you do it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0402" name="Rectangle 18"/>
          <p:cNvSpPr>
            <a:spLocks noGrp="1" noChangeArrowheads="1"/>
          </p:cNvSpPr>
          <p:nvPr>
            <p:ph type="sldNum" sz="quarter"/>
          </p:nvPr>
        </p:nvSpPr>
        <p:spPr>
          <a:noFill/>
        </p:spPr>
        <p:txBody>
          <a:bodyPr/>
          <a:lstStyle/>
          <a:p>
            <a:fld id="{C31DAFF7-1630-4F88-9516-EDEC1F1EF1E3}" type="slidenum">
              <a:rPr lang="en-GB">
                <a:ea typeface="MS Gothic" charset="-128"/>
              </a:rPr>
              <a:pPr/>
              <a:t>4</a:t>
            </a:fld>
            <a:endParaRPr lang="en-GB">
              <a:ea typeface="MS Gothic" charset="-128"/>
            </a:endParaRPr>
          </a:p>
        </p:txBody>
      </p:sp>
      <p:sp>
        <p:nvSpPr>
          <p:cNvPr id="151040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1B4D635-14C2-4CA8-A901-E237E9312757}"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a:t>
            </a:fld>
            <a:endParaRPr lang="en-GB" sz="1200">
              <a:solidFill>
                <a:srgbClr val="000000"/>
              </a:solidFill>
              <a:latin typeface="Times New Roman" pitchFamily="16" charset="0"/>
            </a:endParaRPr>
          </a:p>
        </p:txBody>
      </p:sp>
      <p:sp>
        <p:nvSpPr>
          <p:cNvPr id="151040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6FE1E7D-FD9C-4F63-A1D9-C522C593086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78A85B5-6C5D-432B-A54E-9B4104F2202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585DED0-D489-41C6-A095-A1CD5AC9371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latin typeface="Times New Roman" pitchFamily="16" charset="0"/>
            </a:endParaRPr>
          </a:p>
        </p:txBody>
      </p:sp>
      <p:sp>
        <p:nvSpPr>
          <p:cNvPr id="151040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BDC046DB-B676-4214-9F2A-34F83911429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endParaRPr>
          </a:p>
        </p:txBody>
      </p:sp>
      <p:sp>
        <p:nvSpPr>
          <p:cNvPr id="151040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53034A-876C-4240-9BAA-629055EE28B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a:t>
            </a:fld>
            <a:endParaRPr lang="en-GB" sz="1200">
              <a:solidFill>
                <a:srgbClr val="000000"/>
              </a:solidFill>
            </a:endParaRPr>
          </a:p>
        </p:txBody>
      </p:sp>
      <p:sp>
        <p:nvSpPr>
          <p:cNvPr id="151040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0410" name="Rectangle 8"/>
          <p:cNvSpPr txBox="1">
            <a:spLocks noGrp="1" noChangeArrowheads="1"/>
          </p:cNvSpPr>
          <p:nvPr>
            <p:ph type="body"/>
          </p:nvPr>
        </p:nvSpPr>
        <p:spPr>
          <a:noFill/>
          <a:ln w="9525"/>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42" name="Rectangle 18"/>
          <p:cNvSpPr>
            <a:spLocks noGrp="1" noChangeArrowheads="1"/>
          </p:cNvSpPr>
          <p:nvPr>
            <p:ph type="sldNum" sz="quarter"/>
          </p:nvPr>
        </p:nvSpPr>
        <p:spPr>
          <a:noFill/>
        </p:spPr>
        <p:txBody>
          <a:bodyPr/>
          <a:lstStyle/>
          <a:p>
            <a:fld id="{6B94F60A-7E60-4322-80D3-AA23B6C51AF5}" type="slidenum">
              <a:rPr lang="en-GB">
                <a:ea typeface="MS Gothic" charset="-128"/>
              </a:rPr>
              <a:pPr/>
              <a:t>40</a:t>
            </a:fld>
            <a:endParaRPr lang="en-GB">
              <a:ea typeface="MS Gothic" charset="-128"/>
            </a:endParaRPr>
          </a:p>
        </p:txBody>
      </p:sp>
      <p:sp>
        <p:nvSpPr>
          <p:cNvPr id="154624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62EF6307-71DF-4271-BF97-F04F9A669D2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40</a:t>
            </a:fld>
            <a:endParaRPr lang="en-GB" sz="1200">
              <a:solidFill>
                <a:srgbClr val="000000"/>
              </a:solidFill>
              <a:latin typeface="Times New Roman" pitchFamily="16" charset="0"/>
            </a:endParaRPr>
          </a:p>
        </p:txBody>
      </p:sp>
      <p:sp>
        <p:nvSpPr>
          <p:cNvPr id="154624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4851760-35A7-41B5-812C-AC122CDD20B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F408AAA-4E81-4D87-8768-C741046F66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9AB5FE5-8454-4776-8036-C24ACDD204F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latin typeface="Times New Roman" pitchFamily="16" charset="0"/>
            </a:endParaRPr>
          </a:p>
        </p:txBody>
      </p:sp>
      <p:sp>
        <p:nvSpPr>
          <p:cNvPr id="154624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2EFB618-B1D3-46ED-BF81-E96A2A8FF3E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endParaRPr>
          </a:p>
        </p:txBody>
      </p:sp>
      <p:sp>
        <p:nvSpPr>
          <p:cNvPr id="154624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4A50440-2017-41E4-B6A7-69450C9B6E0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40</a:t>
            </a:fld>
            <a:endParaRPr lang="en-GB" sz="1200">
              <a:solidFill>
                <a:srgbClr val="000000"/>
              </a:solidFill>
            </a:endParaRPr>
          </a:p>
        </p:txBody>
      </p:sp>
      <p:sp>
        <p:nvSpPr>
          <p:cNvPr id="154624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625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41</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41</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41</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smtClean="0">
                <a:ea typeface="MS Gothic" charset="-128"/>
              </a:rPr>
              <a:t>Also, you are allowed to change the falloff of your shader to something less harsh.  In general, I think you shouldn’t, but it’s better than doing everything in gamma space just because you like one side-effect.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42</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42</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42</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43</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43</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43</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44</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44</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44</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7266" name="Rectangle 18"/>
          <p:cNvSpPr>
            <a:spLocks noGrp="1" noChangeArrowheads="1"/>
          </p:cNvSpPr>
          <p:nvPr>
            <p:ph type="sldNum" sz="quarter"/>
          </p:nvPr>
        </p:nvSpPr>
        <p:spPr>
          <a:noFill/>
        </p:spPr>
        <p:txBody>
          <a:bodyPr/>
          <a:lstStyle/>
          <a:p>
            <a:fld id="{FB7E824A-F72A-44C5-B864-90D7D94A91AA}" type="slidenum">
              <a:rPr lang="en-GB">
                <a:ea typeface="MS Gothic" charset="-128"/>
              </a:rPr>
              <a:pPr/>
              <a:t>45</a:t>
            </a:fld>
            <a:endParaRPr lang="en-GB">
              <a:ea typeface="MS Gothic" charset="-128"/>
            </a:endParaRPr>
          </a:p>
        </p:txBody>
      </p:sp>
      <p:sp>
        <p:nvSpPr>
          <p:cNvPr id="154726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013D3AC-3561-4140-ADF2-DC856974955F}"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45</a:t>
            </a:fld>
            <a:endParaRPr lang="en-GB" sz="1200">
              <a:solidFill>
                <a:srgbClr val="000000"/>
              </a:solidFill>
              <a:latin typeface="Times New Roman" pitchFamily="16" charset="0"/>
            </a:endParaRPr>
          </a:p>
        </p:txBody>
      </p:sp>
      <p:sp>
        <p:nvSpPr>
          <p:cNvPr id="154726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BFB7D54-C149-4F6F-9142-83A3253F2ED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6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B154186-1D3A-4A38-9E6B-70164E34B93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7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CB2BEBB-7425-4DFD-8E3C-FB7AF5E633C2}"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latin typeface="Times New Roman" pitchFamily="16" charset="0"/>
            </a:endParaRPr>
          </a:p>
        </p:txBody>
      </p:sp>
      <p:sp>
        <p:nvSpPr>
          <p:cNvPr id="154727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56CC03A-6D72-44C6-AC8C-B4B8B74324E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endParaRPr>
          </a:p>
        </p:txBody>
      </p:sp>
      <p:sp>
        <p:nvSpPr>
          <p:cNvPr id="154727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A2BD73A-62F1-45C1-8AB9-7836915B952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45</a:t>
            </a:fld>
            <a:endParaRPr lang="en-GB" sz="1200">
              <a:solidFill>
                <a:srgbClr val="000000"/>
              </a:solidFill>
            </a:endParaRPr>
          </a:p>
        </p:txBody>
      </p:sp>
      <p:sp>
        <p:nvSpPr>
          <p:cNvPr id="154727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727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9314" name="Rectangle 18"/>
          <p:cNvSpPr>
            <a:spLocks noGrp="1" noChangeArrowheads="1"/>
          </p:cNvSpPr>
          <p:nvPr>
            <p:ph type="sldNum" sz="quarter"/>
          </p:nvPr>
        </p:nvSpPr>
        <p:spPr>
          <a:noFill/>
        </p:spPr>
        <p:txBody>
          <a:bodyPr/>
          <a:lstStyle/>
          <a:p>
            <a:fld id="{ABD21C3C-1836-4FBA-84D1-2539C1099DAA}" type="slidenum">
              <a:rPr lang="en-GB">
                <a:ea typeface="MS Gothic" charset="-128"/>
              </a:rPr>
              <a:pPr/>
              <a:t>46</a:t>
            </a:fld>
            <a:endParaRPr lang="en-GB">
              <a:ea typeface="MS Gothic" charset="-128"/>
            </a:endParaRPr>
          </a:p>
        </p:txBody>
      </p:sp>
      <p:sp>
        <p:nvSpPr>
          <p:cNvPr id="154931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6D58C10-668C-4DCD-A039-4B02D7D6886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46</a:t>
            </a:fld>
            <a:endParaRPr lang="en-GB" sz="1200">
              <a:solidFill>
                <a:srgbClr val="000000"/>
              </a:solidFill>
              <a:latin typeface="Times New Roman" pitchFamily="16" charset="0"/>
            </a:endParaRPr>
          </a:p>
        </p:txBody>
      </p:sp>
      <p:sp>
        <p:nvSpPr>
          <p:cNvPr id="154931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6ACD465-F90F-43FD-8F2B-28B83210855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CA68C52-5F2E-437F-A97B-983914A5DE9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DDA4DE6-6107-44E9-AD06-FB6352102B5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latin typeface="Times New Roman" pitchFamily="16" charset="0"/>
            </a:endParaRPr>
          </a:p>
        </p:txBody>
      </p:sp>
      <p:sp>
        <p:nvSpPr>
          <p:cNvPr id="154931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35BD590-0CC2-4243-BED3-4C259D193D7D}"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endParaRPr>
          </a:p>
        </p:txBody>
      </p:sp>
      <p:sp>
        <p:nvSpPr>
          <p:cNvPr id="154932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D4E5AA0-0930-40D0-B5C8-046F748E58F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46</a:t>
            </a:fld>
            <a:endParaRPr lang="en-GB" sz="1200">
              <a:solidFill>
                <a:srgbClr val="000000"/>
              </a:solidFill>
            </a:endParaRPr>
          </a:p>
        </p:txBody>
      </p:sp>
      <p:sp>
        <p:nvSpPr>
          <p:cNvPr id="154932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4932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0338" name="Rectangle 18"/>
          <p:cNvSpPr>
            <a:spLocks noGrp="1" noChangeArrowheads="1"/>
          </p:cNvSpPr>
          <p:nvPr>
            <p:ph type="sldNum" sz="quarter"/>
          </p:nvPr>
        </p:nvSpPr>
        <p:spPr>
          <a:noFill/>
        </p:spPr>
        <p:txBody>
          <a:bodyPr/>
          <a:lstStyle/>
          <a:p>
            <a:fld id="{BF8DC7DF-414C-46BA-B845-F9E2B58ED95D}" type="slidenum">
              <a:rPr lang="en-GB">
                <a:ea typeface="MS Gothic" charset="-128"/>
              </a:rPr>
              <a:pPr/>
              <a:t>47</a:t>
            </a:fld>
            <a:endParaRPr lang="en-GB">
              <a:ea typeface="MS Gothic" charset="-128"/>
            </a:endParaRPr>
          </a:p>
        </p:txBody>
      </p:sp>
      <p:sp>
        <p:nvSpPr>
          <p:cNvPr id="155033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547837CF-1A7C-454A-975B-5443C6311BF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47</a:t>
            </a:fld>
            <a:endParaRPr lang="en-GB" sz="1200">
              <a:solidFill>
                <a:srgbClr val="000000"/>
              </a:solidFill>
              <a:latin typeface="Times New Roman" pitchFamily="16" charset="0"/>
            </a:endParaRPr>
          </a:p>
        </p:txBody>
      </p:sp>
      <p:sp>
        <p:nvSpPr>
          <p:cNvPr id="155034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6915752-8294-4228-9CDF-FC0A7528DFE4}"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63B6F4-A4CA-4602-9F74-AE202EFC8431}"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3FDEAD9-B63F-4E31-9FCF-523304AE2CE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latin typeface="Times New Roman" pitchFamily="16" charset="0"/>
            </a:endParaRPr>
          </a:p>
        </p:txBody>
      </p:sp>
      <p:sp>
        <p:nvSpPr>
          <p:cNvPr id="155034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B7AD1C4-415C-411E-869D-4A42C111DFF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endParaRPr>
          </a:p>
        </p:txBody>
      </p:sp>
      <p:sp>
        <p:nvSpPr>
          <p:cNvPr id="155034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30125D2-ED23-4E35-8AD4-CA2FAB096FA2}"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47</a:t>
            </a:fld>
            <a:endParaRPr lang="en-GB" sz="1200">
              <a:solidFill>
                <a:srgbClr val="000000"/>
              </a:solidFill>
            </a:endParaRPr>
          </a:p>
        </p:txBody>
      </p:sp>
      <p:sp>
        <p:nvSpPr>
          <p:cNvPr id="155034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034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1362" name="Rectangle 18"/>
          <p:cNvSpPr>
            <a:spLocks noGrp="1" noChangeArrowheads="1"/>
          </p:cNvSpPr>
          <p:nvPr>
            <p:ph type="sldNum" sz="quarter"/>
          </p:nvPr>
        </p:nvSpPr>
        <p:spPr>
          <a:noFill/>
        </p:spPr>
        <p:txBody>
          <a:bodyPr/>
          <a:lstStyle/>
          <a:p>
            <a:fld id="{DC4A6FD4-314D-4AEC-97B1-099B1E88095A}" type="slidenum">
              <a:rPr lang="en-GB">
                <a:ea typeface="MS Gothic" charset="-128"/>
              </a:rPr>
              <a:pPr/>
              <a:t>48</a:t>
            </a:fld>
            <a:endParaRPr lang="en-GB">
              <a:ea typeface="MS Gothic" charset="-128"/>
            </a:endParaRPr>
          </a:p>
        </p:txBody>
      </p:sp>
      <p:sp>
        <p:nvSpPr>
          <p:cNvPr id="1551363"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1AB31A82-E3A4-4052-A614-D1B1706D3F5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48</a:t>
            </a:fld>
            <a:endParaRPr lang="en-GB" sz="1200">
              <a:solidFill>
                <a:srgbClr val="000000"/>
              </a:solidFill>
              <a:latin typeface="Times New Roman" pitchFamily="16" charset="0"/>
            </a:endParaRPr>
          </a:p>
        </p:txBody>
      </p:sp>
      <p:sp>
        <p:nvSpPr>
          <p:cNvPr id="1551364"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EA1C36-3BFD-4418-94DE-FBDFD709DCD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5"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CE5ED79-F65E-4427-86AF-CC2AE2E9BEA5}"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6"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8073174-5DA8-4F28-B829-8E3789FC128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latin typeface="Times New Roman" pitchFamily="16" charset="0"/>
            </a:endParaRPr>
          </a:p>
        </p:txBody>
      </p:sp>
      <p:sp>
        <p:nvSpPr>
          <p:cNvPr id="1551367"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17F1935-F6DE-4E46-A8C2-2B39A20AE886}"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endParaRPr>
          </a:p>
        </p:txBody>
      </p:sp>
      <p:sp>
        <p:nvSpPr>
          <p:cNvPr id="1551368"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2D6788C7-FF1C-4428-A7E9-6749A8AE0C6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48</a:t>
            </a:fld>
            <a:endParaRPr lang="en-GB" sz="1200">
              <a:solidFill>
                <a:srgbClr val="000000"/>
              </a:solidFill>
            </a:endParaRPr>
          </a:p>
        </p:txBody>
      </p:sp>
      <p:sp>
        <p:nvSpPr>
          <p:cNvPr id="1551369"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1370"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2386" name="Rectangle 18"/>
          <p:cNvSpPr>
            <a:spLocks noGrp="1" noChangeArrowheads="1"/>
          </p:cNvSpPr>
          <p:nvPr>
            <p:ph type="sldNum" sz="quarter"/>
          </p:nvPr>
        </p:nvSpPr>
        <p:spPr>
          <a:noFill/>
        </p:spPr>
        <p:txBody>
          <a:bodyPr/>
          <a:lstStyle/>
          <a:p>
            <a:fld id="{2A6AA5AD-DC31-401E-83AA-D94A765B2AAC}" type="slidenum">
              <a:rPr lang="en-GB">
                <a:ea typeface="MS Gothic" charset="-128"/>
              </a:rPr>
              <a:pPr/>
              <a:t>49</a:t>
            </a:fld>
            <a:endParaRPr lang="en-GB">
              <a:ea typeface="MS Gothic" charset="-128"/>
            </a:endParaRPr>
          </a:p>
        </p:txBody>
      </p:sp>
      <p:sp>
        <p:nvSpPr>
          <p:cNvPr id="155238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4920A4CD-FF15-4027-93BE-B3C75193EB68}"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49</a:t>
            </a:fld>
            <a:endParaRPr lang="en-GB" sz="1200">
              <a:solidFill>
                <a:srgbClr val="000000"/>
              </a:solidFill>
              <a:latin typeface="Times New Roman" pitchFamily="16" charset="0"/>
            </a:endParaRPr>
          </a:p>
        </p:txBody>
      </p:sp>
      <p:sp>
        <p:nvSpPr>
          <p:cNvPr id="155238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7DB60FE-CEF4-4869-AE0C-3E27D66E206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8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340CE67-5828-4368-B255-FD545C88F3AB}"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9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AE6D05F-095E-4691-86A2-E6B34FCB4FDE}"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latin typeface="Times New Roman" pitchFamily="16" charset="0"/>
            </a:endParaRPr>
          </a:p>
        </p:txBody>
      </p:sp>
      <p:sp>
        <p:nvSpPr>
          <p:cNvPr id="155239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9019548-90AE-4C0F-9B11-8FE9EC52ACC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endParaRPr>
          </a:p>
        </p:txBody>
      </p:sp>
      <p:sp>
        <p:nvSpPr>
          <p:cNvPr id="155239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6B7575D-6E65-47D7-8EBF-DD222FA3AAD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49</a:t>
            </a:fld>
            <a:endParaRPr lang="en-GB" sz="1200">
              <a:solidFill>
                <a:srgbClr val="000000"/>
              </a:solidFill>
            </a:endParaRPr>
          </a:p>
        </p:txBody>
      </p:sp>
      <p:sp>
        <p:nvSpPr>
          <p:cNvPr id="155239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239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1426" name="Rectangle 18"/>
          <p:cNvSpPr>
            <a:spLocks noGrp="1" noChangeArrowheads="1"/>
          </p:cNvSpPr>
          <p:nvPr>
            <p:ph type="sldNum" sz="quarter"/>
          </p:nvPr>
        </p:nvSpPr>
        <p:spPr>
          <a:noFill/>
        </p:spPr>
        <p:txBody>
          <a:bodyPr/>
          <a:lstStyle/>
          <a:p>
            <a:fld id="{3BC40944-7272-426A-AF87-4CAB7C8B62EF}" type="slidenum">
              <a:rPr lang="en-GB">
                <a:ea typeface="MS Gothic" charset="-128"/>
              </a:rPr>
              <a:pPr/>
              <a:t>5</a:t>
            </a:fld>
            <a:endParaRPr lang="en-GB">
              <a:ea typeface="MS Gothic" charset="-128"/>
            </a:endParaRPr>
          </a:p>
        </p:txBody>
      </p:sp>
      <p:sp>
        <p:nvSpPr>
          <p:cNvPr id="1511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94D6B58-2BAF-4D2B-AB4A-0B8E446716C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a:t>
            </a:fld>
            <a:endParaRPr lang="en-GB" sz="1200">
              <a:solidFill>
                <a:srgbClr val="000000"/>
              </a:solidFill>
              <a:latin typeface="Times New Roman" pitchFamily="16" charset="0"/>
            </a:endParaRPr>
          </a:p>
        </p:txBody>
      </p:sp>
      <p:sp>
        <p:nvSpPr>
          <p:cNvPr id="1511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0F3BD6-644C-4A8E-BA87-AA38732DAE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FACEC8-C555-43B0-91C3-B6E64BCF9F8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EB2050-C67F-42B9-8952-2B8B986D79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latin typeface="Times New Roman" pitchFamily="16" charset="0"/>
            </a:endParaRPr>
          </a:p>
        </p:txBody>
      </p:sp>
      <p:sp>
        <p:nvSpPr>
          <p:cNvPr id="1511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F1E655-91BE-49EA-96DD-CD072B820B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endParaRPr>
          </a:p>
        </p:txBody>
      </p:sp>
      <p:sp>
        <p:nvSpPr>
          <p:cNvPr id="1511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70D3BF-9523-4261-B8CF-CBFCB8EB0A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GB" sz="1200">
              <a:solidFill>
                <a:srgbClr val="000000"/>
              </a:solidFill>
            </a:endParaRPr>
          </a:p>
        </p:txBody>
      </p:sp>
      <p:sp>
        <p:nvSpPr>
          <p:cNvPr id="1511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14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50</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50</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50</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51</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51</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51</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3410" name="Rectangle 18"/>
          <p:cNvSpPr>
            <a:spLocks noGrp="1" noChangeArrowheads="1"/>
          </p:cNvSpPr>
          <p:nvPr>
            <p:ph type="sldNum" sz="quarter"/>
          </p:nvPr>
        </p:nvSpPr>
        <p:spPr>
          <a:noFill/>
        </p:spPr>
        <p:txBody>
          <a:bodyPr/>
          <a:lstStyle/>
          <a:p>
            <a:fld id="{9EB9A317-A083-409A-8D14-3A62B94D0C79}" type="slidenum">
              <a:rPr lang="en-GB">
                <a:ea typeface="MS Gothic" charset="-128"/>
              </a:rPr>
              <a:pPr/>
              <a:t>52</a:t>
            </a:fld>
            <a:endParaRPr lang="en-GB">
              <a:ea typeface="MS Gothic" charset="-128"/>
            </a:endParaRPr>
          </a:p>
        </p:txBody>
      </p:sp>
      <p:sp>
        <p:nvSpPr>
          <p:cNvPr id="155341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72E5405-ACA7-4B4E-A42D-5FB07C8B264C}"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52</a:t>
            </a:fld>
            <a:endParaRPr lang="en-GB" sz="1200">
              <a:solidFill>
                <a:srgbClr val="000000"/>
              </a:solidFill>
              <a:latin typeface="Times New Roman" pitchFamily="16" charset="0"/>
            </a:endParaRPr>
          </a:p>
        </p:txBody>
      </p:sp>
      <p:sp>
        <p:nvSpPr>
          <p:cNvPr id="155341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2DB86FA-E90C-4CBC-896A-8A950368451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FD42FE78-EEC6-4FE2-8083-8319EC934583}"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1ACAA22-098A-4D19-B967-6FDA5CBF4E6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latin typeface="Times New Roman" pitchFamily="16" charset="0"/>
            </a:endParaRPr>
          </a:p>
        </p:txBody>
      </p:sp>
      <p:sp>
        <p:nvSpPr>
          <p:cNvPr id="155341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811A402C-24B8-41DC-978B-36F87E4975F4}"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endParaRPr>
          </a:p>
        </p:txBody>
      </p:sp>
      <p:sp>
        <p:nvSpPr>
          <p:cNvPr id="155341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80F2236-119F-4A00-99F8-1FABAD061367}"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52</a:t>
            </a:fld>
            <a:endParaRPr lang="en-GB" sz="1200">
              <a:solidFill>
                <a:srgbClr val="000000"/>
              </a:solidFill>
            </a:endParaRPr>
          </a:p>
        </p:txBody>
      </p:sp>
      <p:sp>
        <p:nvSpPr>
          <p:cNvPr id="155341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5341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1426" name="Rectangle 18"/>
          <p:cNvSpPr>
            <a:spLocks noGrp="1" noChangeArrowheads="1"/>
          </p:cNvSpPr>
          <p:nvPr>
            <p:ph type="sldNum" sz="quarter"/>
          </p:nvPr>
        </p:nvSpPr>
        <p:spPr>
          <a:noFill/>
        </p:spPr>
        <p:txBody>
          <a:bodyPr/>
          <a:lstStyle/>
          <a:p>
            <a:fld id="{3BC40944-7272-426A-AF87-4CAB7C8B62EF}" type="slidenum">
              <a:rPr lang="en-GB">
                <a:ea typeface="MS Gothic" charset="-128"/>
              </a:rPr>
              <a:pPr/>
              <a:t>6</a:t>
            </a:fld>
            <a:endParaRPr lang="en-GB">
              <a:ea typeface="MS Gothic" charset="-128"/>
            </a:endParaRPr>
          </a:p>
        </p:txBody>
      </p:sp>
      <p:sp>
        <p:nvSpPr>
          <p:cNvPr id="1511427"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894D6B58-2BAF-4D2B-AB4A-0B8E446716C3}"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6</a:t>
            </a:fld>
            <a:endParaRPr lang="en-GB" sz="1200">
              <a:solidFill>
                <a:srgbClr val="000000"/>
              </a:solidFill>
              <a:latin typeface="Times New Roman" pitchFamily="16" charset="0"/>
            </a:endParaRPr>
          </a:p>
        </p:txBody>
      </p:sp>
      <p:sp>
        <p:nvSpPr>
          <p:cNvPr id="1511428"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00F3BD6-644C-4A8E-BA87-AA38732DAE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29"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DFACEC8-C555-43B0-91C3-B6E64BCF9F8C}"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30"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1AEB2050-C67F-42B9-8952-2B8B986D797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latin typeface="Times New Roman" pitchFamily="16" charset="0"/>
            </a:endParaRPr>
          </a:p>
        </p:txBody>
      </p:sp>
      <p:sp>
        <p:nvSpPr>
          <p:cNvPr id="1511431"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F1E655-91BE-49EA-96DD-CD072B820B73}"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endParaRPr>
          </a:p>
        </p:txBody>
      </p:sp>
      <p:sp>
        <p:nvSpPr>
          <p:cNvPr id="1511432"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770D3BF-9523-4261-B8CF-CBFCB8EB0A40}"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GB" sz="1200">
              <a:solidFill>
                <a:srgbClr val="000000"/>
              </a:solidFill>
            </a:endParaRPr>
          </a:p>
        </p:txBody>
      </p:sp>
      <p:sp>
        <p:nvSpPr>
          <p:cNvPr id="1511433"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1434"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2450" name="Rectangle 18"/>
          <p:cNvSpPr>
            <a:spLocks noGrp="1" noChangeArrowheads="1"/>
          </p:cNvSpPr>
          <p:nvPr>
            <p:ph type="sldNum" sz="quarter"/>
          </p:nvPr>
        </p:nvSpPr>
        <p:spPr>
          <a:noFill/>
        </p:spPr>
        <p:txBody>
          <a:bodyPr/>
          <a:lstStyle/>
          <a:p>
            <a:fld id="{6EB9334A-F7F2-4D07-903E-0D3F4A974088}" type="slidenum">
              <a:rPr lang="en-GB">
                <a:ea typeface="MS Gothic" charset="-128"/>
              </a:rPr>
              <a:pPr/>
              <a:t>7</a:t>
            </a:fld>
            <a:endParaRPr lang="en-GB">
              <a:ea typeface="MS Gothic" charset="-128"/>
            </a:endParaRPr>
          </a:p>
        </p:txBody>
      </p:sp>
      <p:sp>
        <p:nvSpPr>
          <p:cNvPr id="1512451"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F0A6C01D-3C5C-4AC7-924B-5D0CDD2F0B01}"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7</a:t>
            </a:fld>
            <a:endParaRPr lang="en-GB" sz="1200">
              <a:solidFill>
                <a:srgbClr val="000000"/>
              </a:solidFill>
              <a:latin typeface="Times New Roman" pitchFamily="16" charset="0"/>
            </a:endParaRPr>
          </a:p>
        </p:txBody>
      </p:sp>
      <p:sp>
        <p:nvSpPr>
          <p:cNvPr id="1512452"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76A27E2-E1AF-495E-92AD-B98E3F491F9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3"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9DD4F72E-091B-4AAE-B504-A1F1E5444480}"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4"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1333318-EC08-467D-BC0D-9598D734D146}"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latin typeface="Times New Roman" pitchFamily="16" charset="0"/>
            </a:endParaRPr>
          </a:p>
        </p:txBody>
      </p:sp>
      <p:sp>
        <p:nvSpPr>
          <p:cNvPr id="1512455"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AF40C74-D8FD-402D-845E-C28C3C4EF36E}"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endParaRPr>
          </a:p>
        </p:txBody>
      </p:sp>
      <p:sp>
        <p:nvSpPr>
          <p:cNvPr id="1512456"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F8255BE-2BF5-40D7-B0A4-32225CE09F5F}"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7</a:t>
            </a:fld>
            <a:endParaRPr lang="en-GB" sz="1200">
              <a:solidFill>
                <a:srgbClr val="000000"/>
              </a:solidFill>
            </a:endParaRPr>
          </a:p>
        </p:txBody>
      </p:sp>
      <p:sp>
        <p:nvSpPr>
          <p:cNvPr id="1512457"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2458"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First check out Lines1.png.  The left and right side are alternating lines of white and black, so if you step back a few feet, it should look like gray.  Notice how the grey box in the middle top is much darker than the left or right, but the middle-bottom box should match pretty </a:t>
            </a:r>
            <a:r>
              <a:rPr lang="en-GB" dirty="0" err="1" smtClean="0">
                <a:ea typeface="MS Gothic" charset="-128"/>
              </a:rPr>
              <a:t>closesly</a:t>
            </a:r>
            <a:r>
              <a:rPr lang="en-GB" dirty="0" smtClean="0">
                <a:ea typeface="MS Gothic" charset="-128"/>
              </a:rPr>
              <a:t>.  What </a:t>
            </a:r>
            <a:r>
              <a:rPr lang="en-GB" dirty="0" err="1" smtClean="0">
                <a:ea typeface="MS Gothic" charset="-128"/>
              </a:rPr>
              <a:t>color</a:t>
            </a:r>
            <a:r>
              <a:rPr lang="en-GB" dirty="0" smtClean="0">
                <a:ea typeface="MS Gothic" charset="-128"/>
              </a:rPr>
              <a:t> is that bottom box?</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r>
              <a:rPr lang="en-GB" dirty="0" smtClean="0">
                <a:ea typeface="MS Gothic" charset="-128"/>
              </a:rPr>
              <a:t>Now check out Lines2.png.  So why is the 187 box about as bright as half of 255?</a:t>
            </a:r>
          </a:p>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3474" name="Rectangle 18"/>
          <p:cNvSpPr>
            <a:spLocks noGrp="1" noChangeArrowheads="1"/>
          </p:cNvSpPr>
          <p:nvPr>
            <p:ph type="sldNum" sz="quarter"/>
          </p:nvPr>
        </p:nvSpPr>
        <p:spPr>
          <a:noFill/>
        </p:spPr>
        <p:txBody>
          <a:bodyPr/>
          <a:lstStyle/>
          <a:p>
            <a:fld id="{D1272C44-BB65-478C-B8F6-A57C6B052F52}" type="slidenum">
              <a:rPr lang="en-GB">
                <a:ea typeface="MS Gothic" charset="-128"/>
              </a:rPr>
              <a:pPr/>
              <a:t>8</a:t>
            </a:fld>
            <a:endParaRPr lang="en-GB">
              <a:ea typeface="MS Gothic" charset="-128"/>
            </a:endParaRPr>
          </a:p>
        </p:txBody>
      </p:sp>
      <p:sp>
        <p:nvSpPr>
          <p:cNvPr id="1513475"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D823579B-22A5-4CE7-9A81-4F6727A1A7FB}"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8</a:t>
            </a:fld>
            <a:endParaRPr lang="en-GB" sz="1200">
              <a:solidFill>
                <a:srgbClr val="000000"/>
              </a:solidFill>
              <a:latin typeface="Times New Roman" pitchFamily="16" charset="0"/>
            </a:endParaRPr>
          </a:p>
        </p:txBody>
      </p:sp>
      <p:sp>
        <p:nvSpPr>
          <p:cNvPr id="1513476"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EC367A2B-45F5-47E9-AECD-26E866FD7E8D}"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7"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C81F73B4-A10B-410A-81CF-DF37C87CFF0A}"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8"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75DD32A1-020E-43AA-9A63-92DB191ADA1F}"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latin typeface="Times New Roman" pitchFamily="16" charset="0"/>
            </a:endParaRPr>
          </a:p>
        </p:txBody>
      </p:sp>
      <p:sp>
        <p:nvSpPr>
          <p:cNvPr id="1513479"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C5A9F75-8457-423D-B2E8-8E44665D4E5A}"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endParaRPr>
          </a:p>
        </p:txBody>
      </p:sp>
      <p:sp>
        <p:nvSpPr>
          <p:cNvPr id="1513480"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BC7479F-4E83-4F65-84B3-DEBBB2F74EE1}"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8</a:t>
            </a:fld>
            <a:endParaRPr lang="en-GB" sz="1200">
              <a:solidFill>
                <a:srgbClr val="000000"/>
              </a:solidFill>
            </a:endParaRPr>
          </a:p>
        </p:txBody>
      </p:sp>
      <p:sp>
        <p:nvSpPr>
          <p:cNvPr id="1513481"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3482"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4498" name="Rectangle 18"/>
          <p:cNvSpPr>
            <a:spLocks noGrp="1" noChangeArrowheads="1"/>
          </p:cNvSpPr>
          <p:nvPr>
            <p:ph type="sldNum" sz="quarter"/>
          </p:nvPr>
        </p:nvSpPr>
        <p:spPr>
          <a:noFill/>
        </p:spPr>
        <p:txBody>
          <a:bodyPr/>
          <a:lstStyle/>
          <a:p>
            <a:fld id="{698D118A-666B-46FD-92C4-42C54CF56371}" type="slidenum">
              <a:rPr lang="en-GB">
                <a:ea typeface="MS Gothic" charset="-128"/>
              </a:rPr>
              <a:pPr/>
              <a:t>9</a:t>
            </a:fld>
            <a:endParaRPr lang="en-GB">
              <a:ea typeface="MS Gothic" charset="-128"/>
            </a:endParaRPr>
          </a:p>
        </p:txBody>
      </p:sp>
      <p:sp>
        <p:nvSpPr>
          <p:cNvPr id="1514499" name="Text Box 1"/>
          <p:cNvSpPr txBox="1">
            <a:spLocks noChangeArrowheads="1"/>
          </p:cNvSpPr>
          <p:nvPr/>
        </p:nvSpPr>
        <p:spPr bwMode="auto">
          <a:xfrm>
            <a:off x="5265738" y="6535738"/>
            <a:ext cx="4010025" cy="325437"/>
          </a:xfrm>
          <a:prstGeom prst="rect">
            <a:avLst/>
          </a:prstGeom>
          <a:noFill/>
          <a:ln w="9525">
            <a:noFill/>
            <a:round/>
            <a:headEnd/>
            <a:tailEnd/>
          </a:ln>
        </p:spPr>
        <p:txBody>
          <a:bodyPr lIns="92520" tIns="46080" rIns="92520" bIns="46080" anchor="b"/>
          <a:lstStyle/>
          <a:p>
            <a:pPr algn="r">
              <a:lnSpc>
                <a:spcPct val="100000"/>
              </a:lnSpc>
              <a:tabLst>
                <a:tab pos="723900" algn="l"/>
                <a:tab pos="1447800" algn="l"/>
                <a:tab pos="2170113" algn="l"/>
                <a:tab pos="2894013" algn="l"/>
                <a:tab pos="3617913" algn="l"/>
                <a:tab pos="3619500" algn="l"/>
              </a:tabLst>
            </a:pPr>
            <a:fld id="{A0464A33-8618-4FED-ABA4-72D56EED7A0A}" type="slidenum">
              <a:rPr lang="en-GB" sz="1200">
                <a:solidFill>
                  <a:srgbClr val="000000"/>
                </a:solidFill>
                <a:latin typeface="Times New Roman" pitchFamily="16" charset="0"/>
              </a:rPr>
              <a:pPr algn="r">
                <a:lnSpc>
                  <a:spcPct val="100000"/>
                </a:lnSpc>
                <a:tabLst>
                  <a:tab pos="723900" algn="l"/>
                  <a:tab pos="1447800" algn="l"/>
                  <a:tab pos="2170113" algn="l"/>
                  <a:tab pos="2894013" algn="l"/>
                  <a:tab pos="3617913" algn="l"/>
                  <a:tab pos="3619500" algn="l"/>
                </a:tabLst>
              </a:pPr>
              <a:t>9</a:t>
            </a:fld>
            <a:endParaRPr lang="en-GB" sz="1200">
              <a:solidFill>
                <a:srgbClr val="000000"/>
              </a:solidFill>
              <a:latin typeface="Times New Roman" pitchFamily="16" charset="0"/>
            </a:endParaRPr>
          </a:p>
        </p:txBody>
      </p:sp>
      <p:sp>
        <p:nvSpPr>
          <p:cNvPr id="1514500" name="Text Box 2"/>
          <p:cNvSpPr txBox="1">
            <a:spLocks noChangeArrowheads="1"/>
          </p:cNvSpPr>
          <p:nvPr/>
        </p:nvSpPr>
        <p:spPr bwMode="auto">
          <a:xfrm>
            <a:off x="5265738" y="6535738"/>
            <a:ext cx="4011612" cy="327025"/>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A2536CE2-00A6-45A3-8DF3-00603A9944A7}"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1" name="Text Box 3"/>
          <p:cNvSpPr txBox="1">
            <a:spLocks noChangeArrowheads="1"/>
          </p:cNvSpPr>
          <p:nvPr/>
        </p:nvSpPr>
        <p:spPr bwMode="auto">
          <a:xfrm>
            <a:off x="5265738" y="6535738"/>
            <a:ext cx="4013200" cy="328612"/>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3159BE98-8523-4CB3-9522-0C39ACDCFA78}"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2" name="Text Box 4"/>
          <p:cNvSpPr txBox="1">
            <a:spLocks noChangeArrowheads="1"/>
          </p:cNvSpPr>
          <p:nvPr/>
        </p:nvSpPr>
        <p:spPr bwMode="auto">
          <a:xfrm>
            <a:off x="5265738" y="6535738"/>
            <a:ext cx="4014787" cy="33020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1C125A6-2169-4900-9C20-B086B4048CA9}" type="slidenum">
              <a:rPr lang="en-GB" sz="1200">
                <a:solidFill>
                  <a:srgbClr val="000000"/>
                </a:solidFill>
                <a:latin typeface="Times New Roman" pitchFamily="16" charset="0"/>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latin typeface="Times New Roman" pitchFamily="16" charset="0"/>
            </a:endParaRPr>
          </a:p>
        </p:txBody>
      </p:sp>
      <p:sp>
        <p:nvSpPr>
          <p:cNvPr id="1514503" name="Text Box 5"/>
          <p:cNvSpPr txBox="1">
            <a:spLocks noChangeArrowheads="1"/>
          </p:cNvSpPr>
          <p:nvPr/>
        </p:nvSpPr>
        <p:spPr bwMode="auto">
          <a:xfrm>
            <a:off x="5265738" y="6535738"/>
            <a:ext cx="4016375" cy="331787"/>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EE7C49B-F0D0-4BF6-8E7C-9840E260AE55}"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endParaRPr>
          </a:p>
        </p:txBody>
      </p:sp>
      <p:sp>
        <p:nvSpPr>
          <p:cNvPr id="1514504" name="Text Box 6"/>
          <p:cNvSpPr txBox="1">
            <a:spLocks noChangeArrowheads="1"/>
          </p:cNvSpPr>
          <p:nvPr/>
        </p:nvSpPr>
        <p:spPr bwMode="auto">
          <a:xfrm>
            <a:off x="5265738" y="6535738"/>
            <a:ext cx="4021137" cy="336550"/>
          </a:xfrm>
          <a:prstGeom prst="rect">
            <a:avLst/>
          </a:prstGeom>
          <a:noFill/>
          <a:ln w="9525">
            <a:noFill/>
            <a:round/>
            <a:headEnd/>
            <a:tailEnd/>
          </a:ln>
        </p:spPr>
        <p:txBody>
          <a:bodyPr lIns="92520" tIns="46080" rIns="92520" bIns="46080" anchor="b"/>
          <a:lstStyle/>
          <a:p>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5354158E-8123-4554-BBBC-E2F76230CC3C}" type="slidenum">
              <a:rPr lang="en-GB" sz="1200">
                <a:solidFill>
                  <a:srgbClr val="000000"/>
                </a:solidFill>
              </a:rPr>
              <a:pPr algn="r">
                <a:lnSpc>
                  <a:spcPct val="100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GB" sz="1200">
              <a:solidFill>
                <a:srgbClr val="000000"/>
              </a:solidFill>
            </a:endParaRPr>
          </a:p>
        </p:txBody>
      </p:sp>
      <p:sp>
        <p:nvSpPr>
          <p:cNvPr id="1514505" name="Text Box 7"/>
          <p:cNvSpPr txBox="1">
            <a:spLocks noChangeArrowheads="1"/>
          </p:cNvSpPr>
          <p:nvPr/>
        </p:nvSpPr>
        <p:spPr bwMode="auto">
          <a:xfrm>
            <a:off x="2927350" y="515938"/>
            <a:ext cx="3441700" cy="2581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14506" name="Text Box 8"/>
          <p:cNvSpPr txBox="1">
            <a:spLocks noGrp="1" noChangeArrowheads="1"/>
          </p:cNvSpPr>
          <p:nvPr>
            <p:ph type="body"/>
          </p:nvPr>
        </p:nvSpPr>
        <p:spPr>
          <a:noFill/>
          <a:ln w="9525"/>
        </p:spPr>
        <p:txBody>
          <a:bodyPr lIns="92520" tIns="46080" rIns="92520" bIns="46080"/>
          <a:lstStyle/>
          <a:p>
            <a:pPr eaLnBrk="1">
              <a:spcBef>
                <a:spcPts val="400"/>
              </a:spcBef>
              <a:buSzPct val="45000"/>
              <a:buFont typeface="Wingdings" charset="2"/>
              <a:buNone/>
              <a:tabLst>
                <a:tab pos="723900" algn="l"/>
                <a:tab pos="1447800" algn="l"/>
                <a:tab pos="2171700" algn="l"/>
                <a:tab pos="2895600" algn="l"/>
                <a:tab pos="3619500" algn="l"/>
                <a:tab pos="4343400" algn="l"/>
                <a:tab pos="5067300" algn="l"/>
                <a:tab pos="5791200" algn="l"/>
                <a:tab pos="6515100" algn="l"/>
                <a:tab pos="7239000" algn="l"/>
              </a:tabLst>
            </a:pPr>
            <a:endParaRPr lang="en-GB" dirty="0" smtClean="0">
              <a:ea typeface="MS Gothic"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3.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95.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96.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9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7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7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80.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2.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5.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8A9A914-3409-410B-A436-9BED7ADA3DAC}"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C2258B6-1836-4A5A-B5C8-0C4965947F7C}" type="slidenum">
              <a:rPr lang="en-GB"/>
              <a:pPr>
                <a:defRPr/>
              </a:pPr>
              <a:t>‹#›</a:t>
            </a:fld>
            <a:endParaRPr lang="en-GB"/>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7B6695-08EB-4B44-BED9-A1FBB43A5B95}" type="slidenum">
              <a:rPr lang="en-GB"/>
              <a:pPr>
                <a:defRPr/>
              </a:pPr>
              <a:t>‹#›</a:t>
            </a:fld>
            <a:endParaRPr lang="en-GB"/>
          </a:p>
        </p:txBody>
      </p:sp>
    </p:spTree>
  </p:cSld>
  <p:clrMapOvr>
    <a:masterClrMapping/>
  </p:clrMapOvr>
</p:sldLayout>
</file>

<file path=ppt/slideLayouts/slideLayout10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E5F85C-89FC-489E-8895-FFCE0BBE3D56}" type="slidenum">
              <a:rPr lang="en-GB"/>
              <a:pPr>
                <a:defRPr/>
              </a:pPr>
              <a:t>‹#›</a:t>
            </a:fld>
            <a:endParaRPr lang="en-GB"/>
          </a:p>
        </p:txBody>
      </p:sp>
    </p:spTree>
  </p:cSld>
  <p:clrMapOvr>
    <a:masterClrMapping/>
  </p:clrMapOvr>
</p:sldLayout>
</file>

<file path=ppt/slideLayouts/slideLayout10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72C24D-8D48-48AB-B81B-D4AD624B849F}" type="slidenum">
              <a:rPr lang="en-GB"/>
              <a:pPr>
                <a:defRPr/>
              </a:pPr>
              <a:t>‹#›</a:t>
            </a:fld>
            <a:endParaRPr lang="en-GB"/>
          </a:p>
        </p:txBody>
      </p:sp>
    </p:spTree>
  </p:cSld>
  <p:clrMapOvr>
    <a:masterClrMapping/>
  </p:clrMapOvr>
</p:sldLayout>
</file>

<file path=ppt/slideLayouts/slideLayout10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A2884A6-48E3-4770-AC66-1ABEF55E3BFC}" type="slidenum">
              <a:rPr lang="en-GB"/>
              <a:pPr>
                <a:defRPr/>
              </a:pPr>
              <a:t>‹#›</a:t>
            </a:fld>
            <a:endParaRPr lang="en-GB"/>
          </a:p>
        </p:txBody>
      </p:sp>
    </p:spTree>
  </p:cSld>
  <p:clrMapOvr>
    <a:masterClrMapping/>
  </p:clrMapOvr>
</p:sldLayout>
</file>

<file path=ppt/slideLayouts/slideLayout10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13FAB96-9549-40B8-8DEC-D06213E63790}" type="slidenum">
              <a:rPr lang="en-GB"/>
              <a:pPr>
                <a:defRPr/>
              </a:pPr>
              <a:t>‹#›</a:t>
            </a:fld>
            <a:endParaRPr lang="en-GB"/>
          </a:p>
        </p:txBody>
      </p:sp>
    </p:spTree>
  </p:cSld>
  <p:clrMapOvr>
    <a:masterClrMapping/>
  </p:clrMapOvr>
</p:sldLayout>
</file>

<file path=ppt/slideLayouts/slideLayout10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82C9521-1E27-42B2-B3FA-E143927B2F61}" type="slidenum">
              <a:rPr lang="en-GB"/>
              <a:pPr>
                <a:defRPr/>
              </a:pPr>
              <a:t>‹#›</a:t>
            </a:fld>
            <a:endParaRPr lang="en-GB"/>
          </a:p>
        </p:txBody>
      </p:sp>
    </p:spTree>
  </p:cSld>
  <p:clrMapOvr>
    <a:masterClrMapping/>
  </p:clrMapOvr>
</p:sldLayout>
</file>

<file path=ppt/slideLayouts/slideLayout10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32F71A5-A56F-4EF2-AAA5-69E4BE116665}" type="slidenum">
              <a:rPr lang="en-GB"/>
              <a:pPr>
                <a:defRPr/>
              </a:pPr>
              <a:t>‹#›</a:t>
            </a:fld>
            <a:endParaRPr lang="en-GB"/>
          </a:p>
        </p:txBody>
      </p:sp>
    </p:spTree>
  </p:cSld>
  <p:clrMapOvr>
    <a:masterClrMapping/>
  </p:clrMapOvr>
</p:sldLayout>
</file>

<file path=ppt/slideLayouts/slideLayout10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22882E1-92BC-4C59-8F11-93D10FEC9B87}" type="slidenum">
              <a:rPr lang="en-GB"/>
              <a:pPr>
                <a:defRPr/>
              </a:pPr>
              <a:t>‹#›</a:t>
            </a:fld>
            <a:endParaRPr lang="en-GB"/>
          </a:p>
        </p:txBody>
      </p:sp>
    </p:spTree>
  </p:cSld>
  <p:clrMapOvr>
    <a:masterClrMapping/>
  </p:clrMapOvr>
</p:sldLayout>
</file>

<file path=ppt/slideLayouts/slideLayout10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70CE1B0-6ADF-4DDD-BA72-26F5A7565E56}" type="slidenum">
              <a:rPr lang="en-GB"/>
              <a:pPr>
                <a:defRPr/>
              </a:pPr>
              <a:t>‹#›</a:t>
            </a:fld>
            <a:endParaRPr lang="en-GB"/>
          </a:p>
        </p:txBody>
      </p:sp>
    </p:spTree>
  </p:cSld>
  <p:clrMapOvr>
    <a:masterClrMapping/>
  </p:clrMapOvr>
</p:sldLayout>
</file>

<file path=ppt/slideLayouts/slideLayout10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25298CB-AB0C-42AC-97EE-1BA4FB48026F}" type="slidenum">
              <a:rPr lang="en-GB"/>
              <a:pPr>
                <a:defRPr/>
              </a:pPr>
              <a:t>‹#›</a:t>
            </a:fld>
            <a:endParaRPr lang="en-GB"/>
          </a:p>
        </p:txBody>
      </p:sp>
    </p:spTree>
  </p:cSld>
  <p:clrMapOvr>
    <a:masterClrMapping/>
  </p:clrMapOvr>
</p:sldLayout>
</file>

<file path=ppt/slideLayouts/slideLayout10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6885EBB-CDE1-4766-90A6-508F73C64C7D}" type="slidenum">
              <a:rPr lang="en-GB"/>
              <a:pPr>
                <a:defRPr/>
              </a:pPr>
              <a:t>‹#›</a:t>
            </a:fld>
            <a:endParaRPr lang="en-GB"/>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42A30A0-ACD7-4CF5-BBC0-F88482EE3687}" type="slidenum">
              <a:rPr lang="en-GB"/>
              <a:pPr>
                <a:defRPr/>
              </a:pPr>
              <a:t>‹#›</a:t>
            </a:fld>
            <a:endParaRPr lang="en-GB"/>
          </a:p>
        </p:txBody>
      </p:sp>
    </p:spTree>
  </p:cSld>
  <p:clrMapOvr>
    <a:masterClrMapping/>
  </p:clrMapOvr>
</p:sldLayout>
</file>

<file path=ppt/slideLayouts/slideLayout10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8C4BD4E-B6BD-4E8F-91A6-37720A23188C}" type="slidenum">
              <a:rPr lang="en-GB"/>
              <a:pPr>
                <a:defRPr/>
              </a:pPr>
              <a:t>‹#›</a:t>
            </a:fld>
            <a:endParaRPr lang="en-GB"/>
          </a:p>
        </p:txBody>
      </p:sp>
    </p:spTree>
  </p:cSld>
  <p:clrMapOvr>
    <a:masterClrMapping/>
  </p:clrMapOvr>
</p:sldLayout>
</file>

<file path=ppt/slideLayouts/slideLayout10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A5B88D5-F1F1-4DBB-BB2B-0401A163E6FB}" type="slidenum">
              <a:rPr lang="en-GB"/>
              <a:pPr>
                <a:defRPr/>
              </a:pPr>
              <a:t>‹#›</a:t>
            </a:fld>
            <a:endParaRPr lang="en-GB"/>
          </a:p>
        </p:txBody>
      </p:sp>
    </p:spTree>
  </p:cSld>
  <p:clrMapOvr>
    <a:masterClrMapping/>
  </p:clrMapOvr>
</p:sldLayout>
</file>

<file path=ppt/slideLayouts/slideLayout10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60BDA86-D779-4D68-9F66-9FBFE5133346}" type="slidenum">
              <a:rPr lang="en-GB"/>
              <a:pPr>
                <a:defRPr/>
              </a:pPr>
              <a:t>‹#›</a:t>
            </a:fld>
            <a:endParaRPr lang="en-GB"/>
          </a:p>
        </p:txBody>
      </p:sp>
    </p:spTree>
  </p:cSld>
  <p:clrMapOvr>
    <a:masterClrMapping/>
  </p:clrMapOvr>
</p:sldLayout>
</file>

<file path=ppt/slideLayouts/slideLayout10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297B529-1F7A-436A-94AA-72F2EE64F891}" type="slidenum">
              <a:rPr lang="en-GB"/>
              <a:pPr>
                <a:defRPr/>
              </a:pPr>
              <a:t>‹#›</a:t>
            </a:fld>
            <a:endParaRPr lang="en-GB"/>
          </a:p>
        </p:txBody>
      </p:sp>
    </p:spTree>
  </p:cSld>
  <p:clrMapOvr>
    <a:masterClrMapping/>
  </p:clrMapOvr>
</p:sldLayout>
</file>

<file path=ppt/slideLayouts/slideLayout10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6FCD7E4-6F56-4835-A0AD-7B604204F39E}" type="slidenum">
              <a:rPr lang="en-GB"/>
              <a:pPr>
                <a:defRPr/>
              </a:pPr>
              <a:t>‹#›</a:t>
            </a:fld>
            <a:endParaRPr lang="en-GB"/>
          </a:p>
        </p:txBody>
      </p:sp>
    </p:spTree>
  </p:cSld>
  <p:clrMapOvr>
    <a:masterClrMapping/>
  </p:clrMapOvr>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674EC8C-23C2-4EA2-B656-59447E2DAEA6}" type="slidenum">
              <a:rPr lang="en-GB"/>
              <a:pPr>
                <a:defRPr/>
              </a:pPr>
              <a:t>‹#›</a:t>
            </a:fld>
            <a:endParaRPr lang="en-GB"/>
          </a:p>
        </p:txBody>
      </p:sp>
    </p:spTree>
  </p:cSld>
  <p:clrMapOvr>
    <a:masterClrMapping/>
  </p:clrMapOvr>
</p:sldLayout>
</file>

<file path=ppt/slideLayouts/slideLayout10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8CBD252-49BD-42F6-A017-B5E2DD5CA5F0}" type="slidenum">
              <a:rPr lang="en-GB"/>
              <a:pPr>
                <a:defRPr/>
              </a:pPr>
              <a:t>‹#›</a:t>
            </a:fld>
            <a:endParaRPr lang="en-GB"/>
          </a:p>
        </p:txBody>
      </p:sp>
    </p:spTree>
  </p:cSld>
  <p:clrMapOvr>
    <a:masterClrMapping/>
  </p:clrMapOvr>
</p:sldLayout>
</file>

<file path=ppt/slideLayouts/slideLayout10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B04E218-7ECC-4F43-82A9-C1545CDD29B8}" type="slidenum">
              <a:rPr lang="en-GB"/>
              <a:pPr>
                <a:defRPr/>
              </a:pPr>
              <a:t>‹#›</a:t>
            </a:fld>
            <a:endParaRPr lang="en-GB"/>
          </a:p>
        </p:txBody>
      </p:sp>
    </p:spTree>
  </p:cSld>
  <p:clrMapOvr>
    <a:masterClrMapping/>
  </p:clrMapOvr>
</p:sldLayout>
</file>

<file path=ppt/slideLayouts/slideLayout10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4CD1C4A-9B61-4B48-9CF8-F09ED23585BE}" type="slidenum">
              <a:rPr lang="en-GB"/>
              <a:pPr>
                <a:defRPr/>
              </a:pPr>
              <a:t>‹#›</a:t>
            </a:fld>
            <a:endParaRPr lang="en-GB"/>
          </a:p>
        </p:txBody>
      </p:sp>
    </p:spTree>
  </p:cSld>
  <p:clrMapOvr>
    <a:masterClrMapping/>
  </p:clrMapOvr>
</p:sldLayout>
</file>

<file path=ppt/slideLayouts/slideLayout10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193BD8-A8B8-457E-B052-2EDC0D570D82}" type="slidenum">
              <a:rPr lang="en-GB"/>
              <a:pPr>
                <a:defRPr/>
              </a:pPr>
              <a:t>‹#›</a:t>
            </a:fld>
            <a:endParaRPr lang="en-GB"/>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F119382-1CAA-4147-B607-2793291C8234}" type="slidenum">
              <a:rPr lang="en-GB"/>
              <a:pPr>
                <a:defRPr/>
              </a:pPr>
              <a:t>‹#›</a:t>
            </a:fld>
            <a:endParaRPr lang="en-GB"/>
          </a:p>
        </p:txBody>
      </p:sp>
    </p:spTree>
  </p:cSld>
  <p:clrMapOvr>
    <a:masterClrMapping/>
  </p:clrMapOvr>
</p:sldLayout>
</file>

<file path=ppt/slideLayouts/slideLayout10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E1C8295-6102-4D8C-AC0F-60DF37AE0343}" type="slidenum">
              <a:rPr lang="en-GB"/>
              <a:pPr>
                <a:defRPr/>
              </a:pPr>
              <a:t>‹#›</a:t>
            </a:fld>
            <a:endParaRPr lang="en-GB"/>
          </a:p>
        </p:txBody>
      </p:sp>
    </p:spTree>
  </p:cSld>
  <p:clrMapOvr>
    <a:masterClrMapping/>
  </p:clrMapOvr>
</p:sldLayout>
</file>

<file path=ppt/slideLayouts/slideLayout10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8FCE4BE-AEC3-4F4C-BF27-13E5FEE96E2F}" type="slidenum">
              <a:rPr lang="en-GB"/>
              <a:pPr>
                <a:defRPr/>
              </a:pPr>
              <a:t>‹#›</a:t>
            </a:fld>
            <a:endParaRPr lang="en-GB"/>
          </a:p>
        </p:txBody>
      </p:sp>
    </p:spTree>
  </p:cSld>
  <p:clrMapOvr>
    <a:masterClrMapping/>
  </p:clrMapOvr>
</p:sldLayout>
</file>

<file path=ppt/slideLayouts/slideLayout10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2585FF3-F925-44A9-95FC-2855F28F1D1B}" type="slidenum">
              <a:rPr lang="en-GB"/>
              <a:pPr>
                <a:defRPr/>
              </a:pPr>
              <a:t>‹#›</a:t>
            </a:fld>
            <a:endParaRPr lang="en-GB"/>
          </a:p>
        </p:txBody>
      </p:sp>
    </p:spTree>
  </p:cSld>
  <p:clrMapOvr>
    <a:masterClrMapping/>
  </p:clrMapOvr>
</p:sldLayout>
</file>

<file path=ppt/slideLayouts/slideLayout10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2B499-0567-4D33-A05E-22B923C18B13}" type="slidenum">
              <a:rPr lang="en-GB"/>
              <a:pPr>
                <a:defRPr/>
              </a:pPr>
              <a:t>‹#›</a:t>
            </a:fld>
            <a:endParaRPr lang="en-GB"/>
          </a:p>
        </p:txBody>
      </p:sp>
    </p:spTree>
  </p:cSld>
  <p:clrMapOvr>
    <a:masterClrMapping/>
  </p:clrMapOvr>
</p:sldLayout>
</file>

<file path=ppt/slideLayouts/slideLayout10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173421-AB4C-4C9B-B90C-E1010385D489}" type="slidenum">
              <a:rPr lang="en-GB"/>
              <a:pPr>
                <a:defRPr/>
              </a:pPr>
              <a:t>‹#›</a:t>
            </a:fld>
            <a:endParaRPr lang="en-GB"/>
          </a:p>
        </p:txBody>
      </p:sp>
    </p:spTree>
  </p:cSld>
  <p:clrMapOvr>
    <a:masterClrMapping/>
  </p:clrMapOvr>
</p:sldLayout>
</file>

<file path=ppt/slideLayouts/slideLayout10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27B224-8C16-4782-8E0D-2A33A4EB5B66}" type="slidenum">
              <a:rPr lang="en-GB"/>
              <a:pPr>
                <a:defRPr/>
              </a:pPr>
              <a:t>‹#›</a:t>
            </a:fld>
            <a:endParaRPr lang="en-GB"/>
          </a:p>
        </p:txBody>
      </p:sp>
    </p:spTree>
  </p:cSld>
  <p:clrMapOvr>
    <a:masterClrMapping/>
  </p:clrMapOvr>
</p:sldLayout>
</file>

<file path=ppt/slideLayouts/slideLayout10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309E023-026E-4116-9133-B72300D1F6C3}" type="slidenum">
              <a:rPr lang="en-GB"/>
              <a:pPr>
                <a:defRPr/>
              </a:pPr>
              <a:t>‹#›</a:t>
            </a:fld>
            <a:endParaRPr lang="en-GB"/>
          </a:p>
        </p:txBody>
      </p:sp>
    </p:spTree>
  </p:cSld>
  <p:clrMapOvr>
    <a:masterClrMapping/>
  </p:clrMapOvr>
</p:sldLayout>
</file>

<file path=ppt/slideLayouts/slideLayout10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DA3AEAB-85AD-4CD4-A02B-6B918B12C6B3}" type="slidenum">
              <a:rPr lang="en-GB"/>
              <a:pPr>
                <a:defRPr/>
              </a:pPr>
              <a:t>‹#›</a:t>
            </a:fld>
            <a:endParaRPr lang="en-GB"/>
          </a:p>
        </p:txBody>
      </p:sp>
    </p:spTree>
  </p:cSld>
  <p:clrMapOvr>
    <a:masterClrMapping/>
  </p:clrMapOvr>
</p:sldLayout>
</file>

<file path=ppt/slideLayouts/slideLayout10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FD4163F-27EA-45D0-AE44-3AA82F44E3CB}" type="slidenum">
              <a:rPr lang="en-GB"/>
              <a:pPr>
                <a:defRPr/>
              </a:pPr>
              <a:t>‹#›</a:t>
            </a:fld>
            <a:endParaRPr lang="en-GB"/>
          </a:p>
        </p:txBody>
      </p:sp>
    </p:spTree>
  </p:cSld>
  <p:clrMapOvr>
    <a:masterClrMapping/>
  </p:clrMapOvr>
</p:sldLayout>
</file>

<file path=ppt/slideLayouts/slideLayout10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99481B5-2A5C-47B6-A6BC-887A2F799C61}" type="slidenum">
              <a:rPr lang="en-GB"/>
              <a:pPr>
                <a:defRPr/>
              </a:pPr>
              <a:t>‹#›</a:t>
            </a:fld>
            <a:endParaRPr lang="en-GB"/>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FF554B6-450B-4119-BEBF-116329D6B526}" type="slidenum">
              <a:rPr lang="en-GB"/>
              <a:pPr>
                <a:defRPr/>
              </a:pPr>
              <a:t>‹#›</a:t>
            </a:fld>
            <a:endParaRPr lang="en-GB"/>
          </a:p>
        </p:txBody>
      </p:sp>
    </p:spTree>
  </p:cSld>
  <p:clrMapOvr>
    <a:masterClrMapping/>
  </p:clrMapOvr>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F5CAE8B-034F-4619-A4AE-20CB7334A611}" type="slidenum">
              <a:rPr lang="en-GB"/>
              <a:pPr>
                <a:defRPr/>
              </a:pPr>
              <a:t>‹#›</a:t>
            </a:fld>
            <a:endParaRPr lang="en-GB"/>
          </a:p>
        </p:txBody>
      </p:sp>
    </p:spTree>
  </p:cSld>
  <p:clrMapOvr>
    <a:masterClrMapping/>
  </p:clrMapOvr>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05B64E0-A878-4F72-93A0-1E5ECC8543E2}" type="slidenum">
              <a:rPr lang="en-GB"/>
              <a:pPr>
                <a:defRPr/>
              </a:pPr>
              <a:t>‹#›</a:t>
            </a:fld>
            <a:endParaRPr lang="en-GB"/>
          </a:p>
        </p:txBody>
      </p:sp>
    </p:spTree>
  </p:cSld>
  <p:clrMapOvr>
    <a:masterClrMapping/>
  </p:clrMapOvr>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D9B715-3CD5-4CA7-A9E1-9D32FFBD3F90}" type="slidenum">
              <a:rPr lang="en-GB"/>
              <a:pPr>
                <a:defRPr/>
              </a:pPr>
              <a:t>‹#›</a:t>
            </a:fld>
            <a:endParaRPr lang="en-GB"/>
          </a:p>
        </p:txBody>
      </p:sp>
    </p:spTree>
  </p:cSld>
  <p:clrMapOvr>
    <a:masterClrMapping/>
  </p:clrMapOvr>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91F653-0065-4BAF-BA23-DDFB93C3A884}" type="slidenum">
              <a:rPr lang="en-GB"/>
              <a:pPr>
                <a:defRPr/>
              </a:pPr>
              <a:t>‹#›</a:t>
            </a:fld>
            <a:endParaRPr lang="en-GB"/>
          </a:p>
        </p:txBody>
      </p:sp>
    </p:spTree>
  </p:cSld>
  <p:clrMapOvr>
    <a:masterClrMapping/>
  </p:clrMapOvr>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750365D-7C9A-4370-BCE7-EB148039118E}" type="slidenum">
              <a:rPr lang="en-GB"/>
              <a:pPr>
                <a:defRPr/>
              </a:pPr>
              <a:t>‹#›</a:t>
            </a:fld>
            <a:endParaRPr lang="en-GB"/>
          </a:p>
        </p:txBody>
      </p:sp>
    </p:spTree>
  </p:cSld>
  <p:clrMapOvr>
    <a:masterClrMapping/>
  </p:clrMapOvr>
</p:sldLayout>
</file>

<file path=ppt/slideLayouts/slideLayout10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D36C4B9-B682-423F-BB02-89F3D2E61D6A}" type="slidenum">
              <a:rPr lang="en-GB"/>
              <a:pPr>
                <a:defRPr/>
              </a:pPr>
              <a:t>‹#›</a:t>
            </a:fld>
            <a:endParaRPr lang="en-GB"/>
          </a:p>
        </p:txBody>
      </p:sp>
    </p:spTree>
  </p:cSld>
  <p:clrMapOvr>
    <a:masterClrMapping/>
  </p:clrMapOvr>
</p:sldLayout>
</file>

<file path=ppt/slideLayouts/slideLayout10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E4A7F57-CE71-42C3-87EA-569637B5BF05}" type="slidenum">
              <a:rPr lang="en-GB"/>
              <a:pPr>
                <a:defRPr/>
              </a:pPr>
              <a:t>‹#›</a:t>
            </a:fld>
            <a:endParaRPr lang="en-GB"/>
          </a:p>
        </p:txBody>
      </p:sp>
    </p:spTree>
  </p:cSld>
  <p:clrMapOvr>
    <a:masterClrMapping/>
  </p:clrMapOvr>
</p:sldLayout>
</file>

<file path=ppt/slideLayouts/slideLayout10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6EBD179-0D3D-42EF-85DD-B329EB3FCC63}" type="slidenum">
              <a:rPr lang="en-GB"/>
              <a:pPr>
                <a:defRPr/>
              </a:pPr>
              <a:t>‹#›</a:t>
            </a:fld>
            <a:endParaRPr lang="en-GB"/>
          </a:p>
        </p:txBody>
      </p:sp>
    </p:spTree>
  </p:cSld>
  <p:clrMapOvr>
    <a:masterClrMapping/>
  </p:clrMapOvr>
</p:sldLayout>
</file>

<file path=ppt/slideLayouts/slideLayout10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5881CFF-EA6A-469B-B9B4-EAD6EEECD292}" type="slidenum">
              <a:rPr lang="en-GB"/>
              <a:pPr>
                <a:defRPr/>
              </a:pPr>
              <a:t>‹#›</a:t>
            </a:fld>
            <a:endParaRPr lang="en-GB"/>
          </a:p>
        </p:txBody>
      </p:sp>
    </p:spTree>
  </p:cSld>
  <p:clrMapOvr>
    <a:masterClrMapping/>
  </p:clrMapOvr>
</p:sldLayout>
</file>

<file path=ppt/slideLayouts/slideLayout10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D7B3227-AE85-4014-9EDC-F01620D6CF47}" type="slidenum">
              <a:rPr lang="en-GB"/>
              <a:pPr>
                <a:defRPr/>
              </a:pPr>
              <a:t>‹#›</a:t>
            </a:fld>
            <a:endParaRPr lang="en-GB"/>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4CF872B-E7BB-44DC-8586-463F1695F741}" type="slidenum">
              <a:rPr lang="en-GB"/>
              <a:pPr>
                <a:defRPr/>
              </a:pPr>
              <a:t>‹#›</a:t>
            </a:fld>
            <a:endParaRPr lang="en-GB"/>
          </a:p>
        </p:txBody>
      </p:sp>
    </p:spTree>
  </p:cSld>
  <p:clrMapOvr>
    <a:masterClrMapping/>
  </p:clrMapOvr>
</p:sldLayout>
</file>

<file path=ppt/slideLayouts/slideLayout10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3B14E4F-3045-4FB1-83C9-C03C862A903A}" type="slidenum">
              <a:rPr lang="en-GB"/>
              <a:pPr>
                <a:defRPr/>
              </a:pPr>
              <a:t>‹#›</a:t>
            </a:fld>
            <a:endParaRPr lang="en-GB"/>
          </a:p>
        </p:txBody>
      </p:sp>
    </p:spTree>
  </p:cSld>
  <p:clrMapOvr>
    <a:masterClrMapping/>
  </p:clrMapOvr>
</p:sldLayout>
</file>

<file path=ppt/slideLayouts/slideLayout10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BF91EEB-784F-4396-B4C5-4D2AD8C07C59}" type="slidenum">
              <a:rPr lang="en-GB"/>
              <a:pPr>
                <a:defRPr/>
              </a:pPr>
              <a:t>‹#›</a:t>
            </a:fld>
            <a:endParaRPr lang="en-GB"/>
          </a:p>
        </p:txBody>
      </p:sp>
    </p:spTree>
  </p:cSld>
  <p:clrMapOvr>
    <a:masterClrMapping/>
  </p:clrMapOvr>
</p:sldLayout>
</file>

<file path=ppt/slideLayouts/slideLayout10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689D78-3715-47A2-A9FF-1C4C83D68424}" type="slidenum">
              <a:rPr lang="en-GB"/>
              <a:pPr>
                <a:defRPr/>
              </a:pPr>
              <a:t>‹#›</a:t>
            </a:fld>
            <a:endParaRPr lang="en-GB"/>
          </a:p>
        </p:txBody>
      </p:sp>
    </p:spTree>
  </p:cSld>
  <p:clrMapOvr>
    <a:masterClrMapping/>
  </p:clrMapOvr>
</p:sldLayout>
</file>

<file path=ppt/slideLayouts/slideLayout10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833B6AC-0B99-4CFC-B5DD-EAE4D5E0F65F}" type="slidenum">
              <a:rPr lang="en-GB"/>
              <a:pPr>
                <a:defRPr/>
              </a:pPr>
              <a:t>‹#›</a:t>
            </a:fld>
            <a:endParaRPr lang="en-GB"/>
          </a:p>
        </p:txBody>
      </p:sp>
    </p:spTree>
  </p:cSld>
  <p:clrMapOvr>
    <a:masterClrMapping/>
  </p:clrMapOvr>
</p:sldLayout>
</file>

<file path=ppt/slideLayouts/slideLayout10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DEE3EF9-BC7E-4954-841A-9A3A6143E9ED}" type="slidenum">
              <a:rPr lang="en-GB"/>
              <a:pPr>
                <a:defRPr/>
              </a:pPr>
              <a:t>‹#›</a:t>
            </a:fld>
            <a:endParaRPr lang="en-GB"/>
          </a:p>
        </p:txBody>
      </p:sp>
    </p:spTree>
  </p:cSld>
  <p:clrMapOvr>
    <a:masterClrMapping/>
  </p:clrMapOvr>
</p:sldLayout>
</file>

<file path=ppt/slideLayouts/slideLayout10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27739E4-D3A0-4355-A0BE-891BF802E057}" type="slidenum">
              <a:rPr lang="en-GB"/>
              <a:pPr>
                <a:defRPr/>
              </a:pPr>
              <a:t>‹#›</a:t>
            </a:fld>
            <a:endParaRPr lang="en-GB"/>
          </a:p>
        </p:txBody>
      </p:sp>
    </p:spTree>
  </p:cSld>
  <p:clrMapOvr>
    <a:masterClrMapping/>
  </p:clrMapOvr>
</p:sldLayout>
</file>

<file path=ppt/slideLayouts/slideLayout10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A9D5E4-A863-457E-878C-BF4A8D514651}" type="slidenum">
              <a:rPr lang="en-GB"/>
              <a:pPr>
                <a:defRPr/>
              </a:pPr>
              <a:t>‹#›</a:t>
            </a:fld>
            <a:endParaRPr lang="en-GB"/>
          </a:p>
        </p:txBody>
      </p:sp>
    </p:spTree>
  </p:cSld>
  <p:clrMapOvr>
    <a:masterClrMapping/>
  </p:clrMapOvr>
</p:sldLayout>
</file>

<file path=ppt/slideLayouts/slideLayout10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CF7C2A6-8773-4499-9467-E41D4E7B71C3}" type="slidenum">
              <a:rPr lang="en-GB"/>
              <a:pPr>
                <a:defRPr/>
              </a:pPr>
              <a:t>‹#›</a:t>
            </a:fld>
            <a:endParaRPr lang="en-GB"/>
          </a:p>
        </p:txBody>
      </p:sp>
    </p:spTree>
  </p:cSld>
  <p:clrMapOvr>
    <a:masterClrMapping/>
  </p:clrMapOvr>
</p:sldLayout>
</file>

<file path=ppt/slideLayouts/slideLayout10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A9AAD3-4DC6-442F-9A4B-21028828AE78}" type="slidenum">
              <a:rPr lang="en-GB"/>
              <a:pPr>
                <a:defRPr/>
              </a:pPr>
              <a:t>‹#›</a:t>
            </a:fld>
            <a:endParaRPr lang="en-GB"/>
          </a:p>
        </p:txBody>
      </p:sp>
    </p:spTree>
  </p:cSld>
  <p:clrMapOvr>
    <a:masterClrMapping/>
  </p:clrMapOvr>
</p:sldLayout>
</file>

<file path=ppt/slideLayouts/slideLayout10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82A3FE-DEDC-4671-9F35-1371B9326139}" type="slidenum">
              <a:rPr lang="en-GB"/>
              <a:pPr>
                <a:defRPr/>
              </a:pPr>
              <a:t>‹#›</a:t>
            </a:fld>
            <a:endParaRPr lang="en-GB"/>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7370F8-4BF0-4014-95C5-1A6D90D200AE}" type="slidenum">
              <a:rPr lang="en-GB"/>
              <a:pPr>
                <a:defRPr/>
              </a:pPr>
              <a:t>‹#›</a:t>
            </a:fld>
            <a:endParaRPr lang="en-GB"/>
          </a:p>
        </p:txBody>
      </p:sp>
    </p:spTree>
  </p:cSld>
  <p:clrMapOvr>
    <a:masterClrMapping/>
  </p:clrMapOvr>
</p:sldLayout>
</file>

<file path=ppt/slideLayouts/slideLayout10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168946E-137F-434F-BE1E-72FCD57CC550}" type="slidenum">
              <a:rPr lang="en-GB"/>
              <a:pPr>
                <a:defRPr/>
              </a:pPr>
              <a:t>‹#›</a:t>
            </a:fld>
            <a:endParaRPr lang="en-GB"/>
          </a:p>
        </p:txBody>
      </p:sp>
    </p:spTree>
  </p:cSld>
  <p:clrMapOvr>
    <a:masterClrMapping/>
  </p:clrMapOvr>
</p:sldLayout>
</file>

<file path=ppt/slideLayouts/slideLayout10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3DC8AAE-06EF-45DF-A748-29F54EBB5155}" type="slidenum">
              <a:rPr lang="en-GB"/>
              <a:pPr>
                <a:defRPr/>
              </a:pPr>
              <a:t>‹#›</a:t>
            </a:fld>
            <a:endParaRPr lang="en-GB"/>
          </a:p>
        </p:txBody>
      </p:sp>
    </p:spTree>
  </p:cSld>
  <p:clrMapOvr>
    <a:masterClrMapping/>
  </p:clrMapOvr>
</p:sldLayout>
</file>

<file path=ppt/slideLayouts/slideLayout10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4536C6B-C470-4D49-A3BD-5C75B77E7D8A}" type="slidenum">
              <a:rPr lang="en-GB"/>
              <a:pPr>
                <a:defRPr/>
              </a:pPr>
              <a:t>‹#›</a:t>
            </a:fld>
            <a:endParaRPr lang="en-GB"/>
          </a:p>
        </p:txBody>
      </p:sp>
    </p:spTree>
  </p:cSld>
  <p:clrMapOvr>
    <a:masterClrMapping/>
  </p:clrMapOvr>
</p:sldLayout>
</file>

<file path=ppt/slideLayouts/slideLayout10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6DEAA1-3142-4180-A61B-07C399F0B370}" type="slidenum">
              <a:rPr lang="en-GB"/>
              <a:pPr>
                <a:defRPr/>
              </a:pPr>
              <a:t>‹#›</a:t>
            </a:fld>
            <a:endParaRPr lang="en-GB"/>
          </a:p>
        </p:txBody>
      </p:sp>
    </p:spTree>
  </p:cSld>
  <p:clrMapOvr>
    <a:masterClrMapping/>
  </p:clrMapOvr>
</p:sldLayout>
</file>

<file path=ppt/slideLayouts/slideLayout10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E9508A-B16D-4D50-9654-E748DAA36D9F}" type="slidenum">
              <a:rPr lang="en-GB"/>
              <a:pPr>
                <a:defRPr/>
              </a:pPr>
              <a:t>‹#›</a:t>
            </a:fld>
            <a:endParaRPr lang="en-GB"/>
          </a:p>
        </p:txBody>
      </p:sp>
    </p:spTree>
  </p:cSld>
  <p:clrMapOvr>
    <a:masterClrMapping/>
  </p:clrMapOvr>
</p:sldLayout>
</file>

<file path=ppt/slideLayouts/slideLayout10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564C7F-5170-4B14-8F63-0402F685202B}" type="slidenum">
              <a:rPr lang="en-GB"/>
              <a:pPr>
                <a:defRPr/>
              </a:pPr>
              <a:t>‹#›</a:t>
            </a:fld>
            <a:endParaRPr lang="en-GB"/>
          </a:p>
        </p:txBody>
      </p:sp>
    </p:spTree>
  </p:cSld>
  <p:clrMapOvr>
    <a:masterClrMapping/>
  </p:clrMapOvr>
</p:sldLayout>
</file>

<file path=ppt/slideLayouts/slideLayout10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CF225F-3981-4B19-BFBD-31A53D9C2B9D}" type="slidenum">
              <a:rPr lang="en-GB"/>
              <a:pPr>
                <a:defRPr/>
              </a:pPr>
              <a:t>‹#›</a:t>
            </a:fld>
            <a:endParaRPr lang="en-GB"/>
          </a:p>
        </p:txBody>
      </p:sp>
    </p:spTree>
  </p:cSld>
  <p:clrMapOvr>
    <a:masterClrMapping/>
  </p:clrMapOvr>
</p:sldLayout>
</file>

<file path=ppt/slideLayouts/slideLayout10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C78CC9A-AF65-46B1-A501-29E99FB31CDF}"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5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0B8FBAA-2E21-4751-8D6E-8EF62B24E6A1}"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026F636-0587-4774-9CA2-3C05AA329BEE}"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564B13C-0521-4A26-8382-8E2A23ED8765}" type="slidenum">
              <a:rPr lang="en-GB"/>
              <a:pPr>
                <a:defRPr/>
              </a:pPr>
              <a:t>‹#›</a:t>
            </a:fld>
            <a:endParaRPr lang="en-GB"/>
          </a:p>
        </p:txBody>
      </p:sp>
    </p:spTree>
  </p:cSld>
  <p:clrMapOvr>
    <a:masterClrMapping/>
  </p:clrMapOvr>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5425"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219200"/>
            <a:ext cx="4037013"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3526DD3-7AD3-49BF-AE6D-782F1BC8B583}"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485DE7E-C667-4750-9AA6-DA5A40ACADC0}" type="slidenum">
              <a:rPr lang="en-GB"/>
              <a:pPr>
                <a:defRPr/>
              </a:pPr>
              <a:t>‹#›</a:t>
            </a:fld>
            <a:endParaRPr lang="en-GB"/>
          </a:p>
        </p:txBody>
      </p:sp>
      <p:sp>
        <p:nvSpPr>
          <p:cNvPr id="8" name="Date Placeholder 7"/>
          <p:cNvSpPr>
            <a:spLocks noGrp="1"/>
          </p:cNvSpPr>
          <p:nvPr>
            <p:ph type="dt" idx="11"/>
          </p:nvPr>
        </p:nvSpPr>
        <p:spPr/>
        <p:txBody>
          <a:bodyPr/>
          <a:lstStyle>
            <a:lvl1pPr>
              <a:defRPr smtClean="0"/>
            </a:lvl1pPr>
          </a:lstStyle>
          <a:p>
            <a:pPr>
              <a:defRPr/>
            </a:pPr>
            <a:endParaRPr lang="en-GB"/>
          </a:p>
        </p:txBody>
      </p:sp>
      <p:sp>
        <p:nvSpPr>
          <p:cNvPr id="9" name="Footer Placeholder 8"/>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7D478B6-E88F-4E43-8BB2-707EF5325429}" type="slidenum">
              <a:rPr lang="en-GB"/>
              <a:pPr>
                <a:defRPr/>
              </a:pPr>
              <a:t>‹#›</a:t>
            </a:fld>
            <a:endParaRPr lang="en-GB"/>
          </a:p>
        </p:txBody>
      </p:sp>
      <p:sp>
        <p:nvSpPr>
          <p:cNvPr id="4" name="Date Placeholder 3"/>
          <p:cNvSpPr>
            <a:spLocks noGrp="1"/>
          </p:cNvSpPr>
          <p:nvPr>
            <p:ph type="dt" idx="11"/>
          </p:nvPr>
        </p:nvSpPr>
        <p:spPr/>
        <p:txBody>
          <a:bodyPr/>
          <a:lstStyle>
            <a:lvl1pPr>
              <a:defRPr smtClean="0"/>
            </a:lvl1pPr>
          </a:lstStyle>
          <a:p>
            <a:pPr>
              <a:defRPr/>
            </a:pPr>
            <a:endParaRPr lang="en-GB"/>
          </a:p>
        </p:txBody>
      </p:sp>
      <p:sp>
        <p:nvSpPr>
          <p:cNvPr id="5" name="Footer Placeholder 4"/>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1BE3BED-00AE-492D-A228-A27F70700D07}" type="slidenum">
              <a:rPr lang="en-GB"/>
              <a:pPr>
                <a:defRPr/>
              </a:pPr>
              <a:t>‹#›</a:t>
            </a:fld>
            <a:endParaRPr lang="en-GB"/>
          </a:p>
        </p:txBody>
      </p:sp>
      <p:sp>
        <p:nvSpPr>
          <p:cNvPr id="3" name="Date Placeholder 2"/>
          <p:cNvSpPr>
            <a:spLocks noGrp="1"/>
          </p:cNvSpPr>
          <p:nvPr>
            <p:ph type="dt" idx="11"/>
          </p:nvPr>
        </p:nvSpPr>
        <p:spPr/>
        <p:txBody>
          <a:bodyPr/>
          <a:lstStyle>
            <a:lvl1pPr>
              <a:defRPr smtClean="0"/>
            </a:lvl1pPr>
          </a:lstStyle>
          <a:p>
            <a:pPr>
              <a:defRPr/>
            </a:pPr>
            <a:endParaRPr lang="en-GB"/>
          </a:p>
        </p:txBody>
      </p:sp>
      <p:sp>
        <p:nvSpPr>
          <p:cNvPr id="4" name="Footer Placeholder 3"/>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50D92FF-813F-4994-9A79-BFB0CCAC80D9}"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F795B77-B4A0-4972-9BD0-5FC266426D18}" type="slidenum">
              <a:rPr lang="en-GB"/>
              <a:pPr>
                <a:defRPr/>
              </a:pPr>
              <a:t>‹#›</a:t>
            </a:fld>
            <a:endParaRPr lang="en-GB"/>
          </a:p>
        </p:txBody>
      </p:sp>
      <p:sp>
        <p:nvSpPr>
          <p:cNvPr id="6" name="Date Placeholder 5"/>
          <p:cNvSpPr>
            <a:spLocks noGrp="1"/>
          </p:cNvSpPr>
          <p:nvPr>
            <p:ph type="dt" idx="11"/>
          </p:nvPr>
        </p:nvSpPr>
        <p:spPr/>
        <p:txBody>
          <a:bodyPr/>
          <a:lstStyle>
            <a:lvl1pPr>
              <a:defRPr smtClean="0"/>
            </a:lvl1pPr>
          </a:lstStyle>
          <a:p>
            <a:pPr>
              <a:defRPr/>
            </a:pPr>
            <a:endParaRPr lang="en-GB"/>
          </a:p>
        </p:txBody>
      </p:sp>
      <p:sp>
        <p:nvSpPr>
          <p:cNvPr id="7" name="Footer Placeholder 6"/>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2012985-C41C-43BB-9AD4-48289A6FD9B0}"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225" y="150813"/>
            <a:ext cx="2055813" cy="59737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6625"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04B7E4A-CA6A-4D9E-BC98-592A12E356B9}" type="slidenum">
              <a:rPr lang="en-GB"/>
              <a:pPr>
                <a:defRPr/>
              </a:pPr>
              <a:t>‹#›</a:t>
            </a:fld>
            <a:endParaRPr lang="en-GB"/>
          </a:p>
        </p:txBody>
      </p:sp>
      <p:sp>
        <p:nvSpPr>
          <p:cNvPr id="5" name="Date Placeholder 4"/>
          <p:cNvSpPr>
            <a:spLocks noGrp="1"/>
          </p:cNvSpPr>
          <p:nvPr>
            <p:ph type="dt" idx="11"/>
          </p:nvPr>
        </p:nvSpPr>
        <p:spPr/>
        <p:txBody>
          <a:bodyPr/>
          <a:lstStyle>
            <a:lvl1pPr>
              <a:defRPr smtClean="0"/>
            </a:lvl1pPr>
          </a:lstStyle>
          <a:p>
            <a:pPr>
              <a:defRPr/>
            </a:pPr>
            <a:endParaRPr lang="en-GB"/>
          </a:p>
        </p:txBody>
      </p:sp>
      <p:sp>
        <p:nvSpPr>
          <p:cNvPr id="6" name="Footer Placeholder 5"/>
          <p:cNvSpPr>
            <a:spLocks noGrp="1"/>
          </p:cNvSpPr>
          <p:nvPr>
            <p:ph type="ftr" idx="12"/>
          </p:nvPr>
        </p:nvSpPr>
        <p:spPr/>
        <p:txBody>
          <a:bodyPr/>
          <a:lstStyle>
            <a:lvl1pPr>
              <a:defRPr smtClean="0"/>
            </a:lvl1pPr>
          </a:lstStyle>
          <a:p>
            <a:pPr>
              <a:defRPr/>
            </a:pPr>
            <a:endParaRPr lang="en-GB"/>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1A031A3-404A-4CEA-B348-11F8A9397BF3}" type="slidenum">
              <a:rPr lang="en-GB"/>
              <a:pPr>
                <a:defRPr/>
              </a:pPr>
              <a:t>‹#›</a:t>
            </a:fld>
            <a:endParaRPr lang="en-GB"/>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3AC2524-70D7-4052-B65D-2DBC1775CB46}" type="slidenum">
              <a:rPr lang="en-GB"/>
              <a:pPr>
                <a:defRPr/>
              </a:pPr>
              <a:t>‹#›</a:t>
            </a:fld>
            <a:endParaRPr lang="en-GB"/>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2C6DC7B-5B3D-4581-BB34-D1F5D4A95C1D}"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342FCC-0F80-417B-9753-BBF1FB30198C}" type="slidenum">
              <a:rPr lang="en-GB"/>
              <a:pPr>
                <a:defRPr/>
              </a:pPr>
              <a:t>‹#›</a:t>
            </a:fld>
            <a:endParaRPr lang="en-GB"/>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8BBFE10-104A-4629-B9A6-804625F1233C}" type="slidenum">
              <a:rPr lang="en-GB"/>
              <a:pPr>
                <a:defRPr/>
              </a:pPr>
              <a:t>‹#›</a:t>
            </a:fld>
            <a:endParaRPr lang="en-GB"/>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6C1AA5-7BDB-4FA1-977E-6763A903B5D7}" type="slidenum">
              <a:rPr lang="en-GB"/>
              <a:pPr>
                <a:defRPr/>
              </a:pPr>
              <a:t>‹#›</a:t>
            </a:fld>
            <a:endParaRPr lang="en-GB"/>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0270B2-7AB5-487F-9C36-BA38CD3D5E31}" type="slidenum">
              <a:rPr lang="en-GB"/>
              <a:pPr>
                <a:defRPr/>
              </a:pPr>
              <a:t>‹#›</a:t>
            </a:fld>
            <a:endParaRPr lang="en-GB"/>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996F62D-6609-4D7E-A0F8-282C13CCB649}" type="slidenum">
              <a:rPr lang="en-GB"/>
              <a:pPr>
                <a:defRPr/>
              </a:pPr>
              <a:t>‹#›</a:t>
            </a:fld>
            <a:endParaRPr lang="en-GB"/>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CB945D7-D328-4792-9013-E999C2F33AF3}" type="slidenum">
              <a:rPr lang="en-GB"/>
              <a:pPr>
                <a:defRPr/>
              </a:pPr>
              <a:t>‹#›</a:t>
            </a:fld>
            <a:endParaRPr lang="en-GB"/>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AD7E365-CDE0-481E-8FDC-A83162938610}" type="slidenum">
              <a:rPr lang="en-GB"/>
              <a:pPr>
                <a:defRPr/>
              </a:pPr>
              <a:t>‹#›</a:t>
            </a:fld>
            <a:endParaRPr lang="en-GB"/>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158C1D6-9E15-4752-86B0-9E57DD7E2B16}" type="slidenum">
              <a:rPr lang="en-GB"/>
              <a:pPr>
                <a:defRPr/>
              </a:pPr>
              <a:t>‹#›</a:t>
            </a:fld>
            <a:endParaRPr lang="en-GB"/>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C250EDA-024D-4F61-B953-07C9DDB98B45}" type="slidenum">
              <a:rPr lang="en-GB"/>
              <a:pPr>
                <a:defRPr/>
              </a:pPr>
              <a:t>‹#›</a:t>
            </a:fld>
            <a:endParaRPr lang="en-GB"/>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F1214FE-A611-411F-B157-D27DCD63FE7E}" type="slidenum">
              <a:rPr lang="en-GB"/>
              <a:pPr>
                <a:defRPr/>
              </a:pPr>
              <a:t>‹#›</a:t>
            </a:fld>
            <a:endParaRPr lang="en-GB"/>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E36CFE5-514B-455F-AF84-FF0FCA212EEF}"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8150E68-2256-4FE8-B712-E1180C8C385D}" type="slidenum">
              <a:rPr lang="en-GB"/>
              <a:pPr>
                <a:defRPr/>
              </a:pPr>
              <a:t>‹#›</a:t>
            </a:fld>
            <a:endParaRPr lang="en-GB"/>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EB8E3B9-79B2-4FB5-AFF8-EDE1442366F7}" type="slidenum">
              <a:rPr lang="en-GB"/>
              <a:pPr>
                <a:defRPr/>
              </a:pPr>
              <a:t>‹#›</a:t>
            </a:fld>
            <a:endParaRPr lang="en-GB"/>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E788F9-397B-4019-8DC9-FE196E704B22}" type="slidenum">
              <a:rPr lang="en-GB"/>
              <a:pPr>
                <a:defRPr/>
              </a:pPr>
              <a:t>‹#›</a:t>
            </a:fld>
            <a:endParaRPr lang="en-GB"/>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35A7847-6F86-472E-822A-38403074E3AE}" type="slidenum">
              <a:rPr lang="en-GB"/>
              <a:pPr>
                <a:defRPr/>
              </a:pPr>
              <a:t>‹#›</a:t>
            </a:fld>
            <a:endParaRPr lang="en-GB"/>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87BDEED-3B70-4979-8EB7-915B8C40105E}" type="slidenum">
              <a:rPr lang="en-GB"/>
              <a:pPr>
                <a:defRPr/>
              </a:pPr>
              <a:t>‹#›</a:t>
            </a:fld>
            <a:endParaRPr lang="en-GB"/>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8C544BF-72D4-47CC-97D1-45DDD07D1F2A}" type="slidenum">
              <a:rPr lang="en-GB"/>
              <a:pPr>
                <a:defRPr/>
              </a:pPr>
              <a:t>‹#›</a:t>
            </a:fld>
            <a:endParaRPr lang="en-GB"/>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0EC1BF3-00FB-41F0-A9A1-8020A4DBD11C}" type="slidenum">
              <a:rPr lang="en-GB"/>
              <a:pPr>
                <a:defRPr/>
              </a:pPr>
              <a:t>‹#›</a:t>
            </a:fld>
            <a:endParaRPr lang="en-GB"/>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A2C17D-59B7-4F7F-BDC7-67BE3A362E1B}" type="slidenum">
              <a:rPr lang="en-GB"/>
              <a:pPr>
                <a:defRPr/>
              </a:pPr>
              <a:t>‹#›</a:t>
            </a:fld>
            <a:endParaRPr lang="en-GB"/>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C8448F8-5D58-4305-9BA3-0F26CCCEDC08}" type="slidenum">
              <a:rPr lang="en-GB"/>
              <a:pPr>
                <a:defRPr/>
              </a:pPr>
              <a:t>‹#›</a:t>
            </a:fld>
            <a:endParaRPr lang="en-GB"/>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B72C976-FEEE-48BF-B121-AAD21FD31B5E}" type="slidenum">
              <a:rPr lang="en-GB"/>
              <a:pPr>
                <a:defRPr/>
              </a:pPr>
              <a:t>‹#›</a:t>
            </a:fld>
            <a:endParaRPr lang="en-GB"/>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80FD8CB-15D4-419E-AB30-614F0A131D8A}" type="slidenum">
              <a:rPr lang="en-GB"/>
              <a:pPr>
                <a:defRPr/>
              </a:pPr>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632A3B0-2A48-4CDE-A5DD-2CE743B46273}" type="slidenum">
              <a:rPr lang="en-GB"/>
              <a:pPr>
                <a:defRPr/>
              </a:pPr>
              <a:t>‹#›</a:t>
            </a:fld>
            <a:endParaRPr lang="en-GB"/>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AB60B17-AF05-483A-9E81-4AB6ACC6F9E9}" type="slidenum">
              <a:rPr lang="en-GB"/>
              <a:pPr>
                <a:defRPr/>
              </a:pPr>
              <a:t>‹#›</a:t>
            </a:fld>
            <a:endParaRPr lang="en-GB"/>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EB089-7394-45C6-8F12-785F92A6F3F4}" type="slidenum">
              <a:rPr lang="en-GB"/>
              <a:pPr>
                <a:defRPr/>
              </a:pPr>
              <a:t>‹#›</a:t>
            </a:fld>
            <a:endParaRPr lang="en-GB"/>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E8C3354-DB02-4654-8AE6-5FCA4A30BFC3}" type="slidenum">
              <a:rPr lang="en-GB"/>
              <a:pPr>
                <a:defRPr/>
              </a:pPr>
              <a:t>‹#›</a:t>
            </a:fld>
            <a:endParaRPr lang="en-GB"/>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E96317E-82D5-4754-8292-119C4F7F3076}" type="slidenum">
              <a:rPr lang="en-GB"/>
              <a:pPr>
                <a:defRPr/>
              </a:pPr>
              <a:t>‹#›</a:t>
            </a:fld>
            <a:endParaRPr lang="en-GB"/>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E70EDC1-08D4-4708-B6FB-EDF5011BB3A8}" type="slidenum">
              <a:rPr lang="en-GB"/>
              <a:pPr>
                <a:defRPr/>
              </a:pPr>
              <a:t>‹#›</a:t>
            </a:fld>
            <a:endParaRPr lang="en-GB"/>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74817F9-9673-42C7-AEA2-E1FE8B869A3C}" type="slidenum">
              <a:rPr lang="en-GB"/>
              <a:pPr>
                <a:defRPr/>
              </a:pPr>
              <a:t>‹#›</a:t>
            </a:fld>
            <a:endParaRPr lang="en-GB"/>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B7105CE-3F1F-4EB8-9C85-3A3DBC4E4B26}" type="slidenum">
              <a:rPr lang="en-GB"/>
              <a:pPr>
                <a:defRPr/>
              </a:pPr>
              <a:t>‹#›</a:t>
            </a:fld>
            <a:endParaRPr lang="en-GB"/>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96CE809-F083-4255-B8F1-D90E7660AEFF}" type="slidenum">
              <a:rPr lang="en-GB"/>
              <a:pPr>
                <a:defRPr/>
              </a:pPr>
              <a:t>‹#›</a:t>
            </a:fld>
            <a:endParaRPr lang="en-GB"/>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5D52516-76FC-44D8-B4E9-C7CA2C9E22E9}" type="slidenum">
              <a:rPr lang="en-GB"/>
              <a:pPr>
                <a:defRPr/>
              </a:pPr>
              <a:t>‹#›</a:t>
            </a:fld>
            <a:endParaRPr lang="en-GB"/>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72AE7AC-0FCC-42B7-BD71-BE763D8A0792}" type="slidenum">
              <a:rPr lang="en-GB"/>
              <a:pPr>
                <a:defRPr/>
              </a:pPr>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A195B37-5154-41FF-BE23-DC856244504D}" type="slidenum">
              <a:rPr lang="en-GB"/>
              <a:pPr>
                <a:defRPr/>
              </a:pPr>
              <a:t>‹#›</a:t>
            </a:fld>
            <a:endParaRPr lang="en-GB"/>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57E290D-D5BF-43E8-9D17-55A326D6BF28}" type="slidenum">
              <a:rPr lang="en-GB"/>
              <a:pPr>
                <a:defRPr/>
              </a:pPr>
              <a:t>‹#›</a:t>
            </a:fld>
            <a:endParaRPr lang="en-GB"/>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F9FE84B-5294-450E-B87D-2BB8772C909D}" type="slidenum">
              <a:rPr lang="en-GB"/>
              <a:pPr>
                <a:defRPr/>
              </a:pPr>
              <a:t>‹#›</a:t>
            </a:fld>
            <a:endParaRPr lang="en-GB"/>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102F943-23C0-445F-A7D3-E77FF4BAEA76}" type="slidenum">
              <a:rPr lang="en-GB"/>
              <a:pPr>
                <a:defRPr/>
              </a:pPr>
              <a:t>‹#›</a:t>
            </a:fld>
            <a:endParaRPr lang="en-GB"/>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DCD025A-5C39-467C-B3A9-1DFF6D53ABA9}" type="slidenum">
              <a:rPr lang="en-GB"/>
              <a:pPr>
                <a:defRPr/>
              </a:pPr>
              <a:t>‹#›</a:t>
            </a:fld>
            <a:endParaRPr lang="en-GB"/>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852985-1ADA-4F73-9D7A-D382A9618A92}" type="slidenum">
              <a:rPr lang="en-GB"/>
              <a:pPr>
                <a:defRPr/>
              </a:pPr>
              <a:t>‹#›</a:t>
            </a:fld>
            <a:endParaRPr lang="en-GB"/>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BED386-7E68-4022-83A0-18EAE7801A17}" type="slidenum">
              <a:rPr lang="en-GB"/>
              <a:pPr>
                <a:defRPr/>
              </a:pPr>
              <a:t>‹#›</a:t>
            </a:fld>
            <a:endParaRPr lang="en-GB"/>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AEB177B-506A-483B-927F-55F89073AC2D}" type="slidenum">
              <a:rPr lang="en-GB"/>
              <a:pPr>
                <a:defRPr/>
              </a:pPr>
              <a:t>‹#›</a:t>
            </a:fld>
            <a:endParaRPr lang="en-GB"/>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4917B29-A18E-4E7D-B83C-21852B098BD1}" type="slidenum">
              <a:rPr lang="en-GB"/>
              <a:pPr>
                <a:defRPr/>
              </a:pPr>
              <a:t>‹#›</a:t>
            </a:fld>
            <a:endParaRPr lang="en-GB"/>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3F96010-68A5-4874-890D-F93CC9C27830}" type="slidenum">
              <a:rPr lang="en-GB"/>
              <a:pPr>
                <a:defRPr/>
              </a:pPr>
              <a:t>‹#›</a:t>
            </a:fld>
            <a:endParaRPr lang="en-GB"/>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0E0DCB3-447D-4B74-B150-A2B166529FB3}" type="slidenum">
              <a:rPr lang="en-GB"/>
              <a:pPr>
                <a:defRPr/>
              </a:pPr>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43F6BB50-93B1-406B-83F9-D9A22669293A}" type="slidenum">
              <a:rPr lang="en-GB"/>
              <a:pPr>
                <a:defRPr/>
              </a:pPr>
              <a:t>‹#›</a:t>
            </a:fld>
            <a:endParaRPr lang="en-GB"/>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D104716-0C89-4E26-AAB3-B5D568386E3C}" type="slidenum">
              <a:rPr lang="en-GB"/>
              <a:pPr>
                <a:defRPr/>
              </a:pPr>
              <a:t>‹#›</a:t>
            </a:fld>
            <a:endParaRPr lang="en-GB"/>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D6E0943-D68E-49DA-853A-103B4437DF15}" type="slidenum">
              <a:rPr lang="en-GB"/>
              <a:pPr>
                <a:defRPr/>
              </a:pPr>
              <a:t>‹#›</a:t>
            </a:fld>
            <a:endParaRPr lang="en-GB"/>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B6A2C5F-499C-4103-9204-FC5AABE06B34}" type="slidenum">
              <a:rPr lang="en-GB"/>
              <a:pPr>
                <a:defRPr/>
              </a:pPr>
              <a:t>‹#›</a:t>
            </a:fld>
            <a:endParaRPr lang="en-GB"/>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4E3BDB3-E001-4471-9433-E577E728A5ED}" type="slidenum">
              <a:rPr lang="en-GB"/>
              <a:pPr>
                <a:defRPr/>
              </a:pPr>
              <a:t>‹#›</a:t>
            </a:fld>
            <a:endParaRPr lang="en-GB"/>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DEE472F-69F0-46EF-8F58-7BF12A88DB78}" type="slidenum">
              <a:rPr lang="en-GB"/>
              <a:pPr>
                <a:defRPr/>
              </a:pPr>
              <a:t>‹#›</a:t>
            </a:fld>
            <a:endParaRPr lang="en-GB"/>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D4CE72-BFEE-47D1-9B40-AA1959553D51}" type="slidenum">
              <a:rPr lang="en-GB"/>
              <a:pPr>
                <a:defRPr/>
              </a:pPr>
              <a:t>‹#›</a:t>
            </a:fld>
            <a:endParaRPr lang="en-GB"/>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CFA61E1-1A36-4A3A-85BC-FC7AD92FF59D}" type="slidenum">
              <a:rPr lang="en-GB"/>
              <a:pPr>
                <a:defRPr/>
              </a:pPr>
              <a:t>‹#›</a:t>
            </a:fld>
            <a:endParaRPr lang="en-GB"/>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E7F02A9-58FD-4F66-9DF3-8526C5822C4E}" type="slidenum">
              <a:rPr lang="en-GB"/>
              <a:pPr>
                <a:defRPr/>
              </a:pPr>
              <a:t>‹#›</a:t>
            </a:fld>
            <a:endParaRPr lang="en-GB"/>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1CD09A3-7F4C-4F06-A3C3-19CA2F1A4561}" type="slidenum">
              <a:rPr lang="en-GB"/>
              <a:pPr>
                <a:defRPr/>
              </a:pPr>
              <a:t>‹#›</a:t>
            </a:fld>
            <a:endParaRPr lang="en-GB"/>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087496C-00AF-4F07-9F65-F7382398E7EA}" type="slidenum">
              <a:rPr lang="en-GB"/>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E4F2C6E-2A2E-472A-91AE-2B3259D3A53E}" type="slidenum">
              <a:rPr lang="en-GB"/>
              <a:pPr>
                <a:defRPr/>
              </a:pPr>
              <a:t>‹#›</a:t>
            </a:fld>
            <a:endParaRPr lang="en-GB"/>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7861C23-6B79-4448-BAF3-AE6D2D505824}" type="slidenum">
              <a:rPr lang="en-GB"/>
              <a:pPr>
                <a:defRPr/>
              </a:pPr>
              <a:t>‹#›</a:t>
            </a:fld>
            <a:endParaRPr lang="en-GB"/>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FCB1600-BAEB-494E-A5F0-DBAEDE214B5B}" type="slidenum">
              <a:rPr lang="en-GB"/>
              <a:pPr>
                <a:defRPr/>
              </a:pPr>
              <a:t>‹#›</a:t>
            </a:fld>
            <a:endParaRPr lang="en-GB"/>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FA1629D-7338-4B41-9FC7-15E317E9BEB7}" type="slidenum">
              <a:rPr lang="en-GB"/>
              <a:pPr>
                <a:defRPr/>
              </a:pPr>
              <a:t>‹#›</a:t>
            </a:fld>
            <a:endParaRPr lang="en-GB"/>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D31834F-08F6-4041-AC07-D7B86B9A760B}" type="slidenum">
              <a:rPr lang="en-GB"/>
              <a:pPr>
                <a:defRPr/>
              </a:pPr>
              <a:t>‹#›</a:t>
            </a:fld>
            <a:endParaRPr lang="en-GB"/>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F1F6F4-678C-4169-A26C-F92F1F917789}" type="slidenum">
              <a:rPr lang="en-GB"/>
              <a:pPr>
                <a:defRPr/>
              </a:pPr>
              <a:t>‹#›</a:t>
            </a:fld>
            <a:endParaRPr lang="en-GB"/>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E3AC6A7-C95D-46A5-AC35-F12B71088096}" type="slidenum">
              <a:rPr lang="en-GB"/>
              <a:pPr>
                <a:defRPr/>
              </a:pPr>
              <a:t>‹#›</a:t>
            </a:fld>
            <a:endParaRPr lang="en-GB"/>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8975476-0909-403A-BBD9-0E3BA580F0D7}" type="slidenum">
              <a:rPr lang="en-GB"/>
              <a:pPr>
                <a:defRPr/>
              </a:pPr>
              <a:t>‹#›</a:t>
            </a:fld>
            <a:endParaRPr lang="en-GB"/>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8F28796-3271-4369-AB82-70F870B921F8}" type="slidenum">
              <a:rPr lang="en-GB"/>
              <a:pPr>
                <a:defRPr/>
              </a:pPr>
              <a:t>‹#›</a:t>
            </a:fld>
            <a:endParaRPr lang="en-GB"/>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CD2E34B-60A7-4119-83BD-46B201823837}" type="slidenum">
              <a:rPr lang="en-GB"/>
              <a:pPr>
                <a:defRPr/>
              </a:pPr>
              <a:t>‹#›</a:t>
            </a:fld>
            <a:endParaRPr lang="en-GB"/>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6D30E8-DEE3-48D8-9727-349EF2C37602}" type="slidenum">
              <a:rPr lang="en-GB"/>
              <a:pPr>
                <a:defRPr/>
              </a:pPr>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A88C0EF-2B91-46E2-9F9D-2CE181608613}" type="slidenum">
              <a:rPr lang="en-GB"/>
              <a:pPr>
                <a:defRPr/>
              </a:pPr>
              <a:t>‹#›</a:t>
            </a:fld>
            <a:endParaRPr lang="en-GB"/>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20EC961-C9EE-4106-86B4-A85498A64529}" type="slidenum">
              <a:rPr lang="en-GB"/>
              <a:pPr>
                <a:defRPr/>
              </a:pPr>
              <a:t>‹#›</a:t>
            </a:fld>
            <a:endParaRPr lang="en-GB"/>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6583A7C-8889-4E9A-AF0C-42E49FBF8435}" type="slidenum">
              <a:rPr lang="en-GB"/>
              <a:pPr>
                <a:defRPr/>
              </a:pPr>
              <a:t>‹#›</a:t>
            </a:fld>
            <a:endParaRPr lang="en-GB"/>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0F1FE05-EF71-4E7D-9AD9-EB1030DA531A}" type="slidenum">
              <a:rPr lang="en-GB"/>
              <a:pPr>
                <a:defRPr/>
              </a:pPr>
              <a:t>‹#›</a:t>
            </a:fld>
            <a:endParaRPr lang="en-GB"/>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CFE08F-A208-43D7-A447-594B0F109309}" type="slidenum">
              <a:rPr lang="en-GB"/>
              <a:pPr>
                <a:defRPr/>
              </a:pPr>
              <a:t>‹#›</a:t>
            </a:fld>
            <a:endParaRPr lang="en-GB"/>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4207FD0-330B-4C6B-81A5-D97623E748D4}" type="slidenum">
              <a:rPr lang="en-GB"/>
              <a:pPr>
                <a:defRPr/>
              </a:pPr>
              <a:t>‹#›</a:t>
            </a:fld>
            <a:endParaRPr lang="en-GB"/>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4AAFD02-4A74-40F7-829D-DDF9008EC52A}" type="slidenum">
              <a:rPr lang="en-GB"/>
              <a:pPr>
                <a:defRPr/>
              </a:pPr>
              <a:t>‹#›</a:t>
            </a:fld>
            <a:endParaRPr lang="en-GB"/>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5EE0A5E-3DA3-4D35-B5BC-2ED37218BBD0}" type="slidenum">
              <a:rPr lang="en-GB"/>
              <a:pPr>
                <a:defRPr/>
              </a:pPr>
              <a:t>‹#›</a:t>
            </a:fld>
            <a:endParaRPr lang="en-GB"/>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693EF44-B67D-45CF-A0E8-3CB7C140E1A4}" type="slidenum">
              <a:rPr lang="en-GB"/>
              <a:pPr>
                <a:defRPr/>
              </a:pPr>
              <a:t>‹#›</a:t>
            </a:fld>
            <a:endParaRPr lang="en-GB"/>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8270D2-3B9B-4614-8AF3-7B136BA1D645}" type="slidenum">
              <a:rPr lang="en-GB"/>
              <a:pPr>
                <a:defRPr/>
              </a:pPr>
              <a:t>‹#›</a:t>
            </a:fld>
            <a:endParaRPr lang="en-GB"/>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1F7F92C-12AA-4E14-9A04-BB594C02377D}" type="slidenum">
              <a:rPr lang="en-GB"/>
              <a:pPr>
                <a:defRPr/>
              </a:pPr>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782A31E-9F12-4314-A032-EF7A00C37AD8}" type="slidenum">
              <a:rPr lang="en-GB"/>
              <a:pPr>
                <a:defRPr/>
              </a:pPr>
              <a:t>‹#›</a:t>
            </a:fld>
            <a:endParaRPr lang="en-GB"/>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FF6220F-C08A-4D3A-B4AD-CEDBBABD4B41}" type="slidenum">
              <a:rPr lang="en-GB"/>
              <a:pPr>
                <a:defRPr/>
              </a:pPr>
              <a:t>‹#›</a:t>
            </a:fld>
            <a:endParaRPr lang="en-GB"/>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93994E2-8C0A-4A7C-851B-D4005B7777F1}" type="slidenum">
              <a:rPr lang="en-GB"/>
              <a:pPr>
                <a:defRPr/>
              </a:pPr>
              <a:t>‹#›</a:t>
            </a:fld>
            <a:endParaRPr lang="en-GB"/>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EDD9D6F-7F10-42CA-9770-592C7CC9BB5F}" type="slidenum">
              <a:rPr lang="en-GB"/>
              <a:pPr>
                <a:defRPr/>
              </a:pPr>
              <a:t>‹#›</a:t>
            </a:fld>
            <a:endParaRPr lang="en-GB"/>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CBFEB91-0F04-4074-8F6E-456BCE448485}" type="slidenum">
              <a:rPr lang="en-GB"/>
              <a:pPr>
                <a:defRPr/>
              </a:pPr>
              <a:t>‹#›</a:t>
            </a:fld>
            <a:endParaRPr lang="en-GB"/>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217D087-31AE-4EFC-A870-96146AE2C339}" type="slidenum">
              <a:rPr lang="en-GB"/>
              <a:pPr>
                <a:defRPr/>
              </a:pPr>
              <a:t>‹#›</a:t>
            </a:fld>
            <a:endParaRPr lang="en-GB"/>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BD86B52-AB9F-4F7C-8476-B76FF11394C3}" type="slidenum">
              <a:rPr lang="en-GB"/>
              <a:pPr>
                <a:defRPr/>
              </a:pPr>
              <a:t>‹#›</a:t>
            </a:fld>
            <a:endParaRPr lang="en-GB"/>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FC031A0-61E2-4950-97C2-5ECF515BD30B}" type="slidenum">
              <a:rPr lang="en-GB"/>
              <a:pPr>
                <a:defRPr/>
              </a:pPr>
              <a:t>‹#›</a:t>
            </a:fld>
            <a:endParaRPr lang="en-GB"/>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75605DE-BBB5-4369-BED4-29AC7FFCF5FF}" type="slidenum">
              <a:rPr lang="en-GB"/>
              <a:pPr>
                <a:defRPr/>
              </a:pPr>
              <a:t>‹#›</a:t>
            </a:fld>
            <a:endParaRPr lang="en-GB"/>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6E9EA26-0575-4AD1-955D-1B0231976121}" type="slidenum">
              <a:rPr lang="en-GB"/>
              <a:pPr>
                <a:defRPr/>
              </a:pPr>
              <a:t>‹#›</a:t>
            </a:fld>
            <a:endParaRPr lang="en-GB"/>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1B42BB2-B097-4265-9AF5-8016F2BC0BDC}" type="slidenum">
              <a:rPr lang="en-GB"/>
              <a:pPr>
                <a:defRPr/>
              </a:pPr>
              <a:t>‹#›</a:t>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2C8A95D-0CE9-4078-8C48-FE6E79DB0A97}" type="slidenum">
              <a:rPr lang="en-GB"/>
              <a:pPr>
                <a:defRPr/>
              </a:pPr>
              <a:t>‹#›</a:t>
            </a:fld>
            <a:endParaRPr lang="en-GB"/>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7ABAA86-1FBB-48B8-95F5-523F934C17CF}" type="slidenum">
              <a:rPr lang="en-GB"/>
              <a:pPr>
                <a:defRPr/>
              </a:pPr>
              <a:t>‹#›</a:t>
            </a:fld>
            <a:endParaRPr lang="en-GB"/>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EE44F7F-B15B-4A9A-9286-9470C9463A98}" type="slidenum">
              <a:rPr lang="en-GB"/>
              <a:pPr>
                <a:defRPr/>
              </a:pPr>
              <a:t>‹#›</a:t>
            </a:fld>
            <a:endParaRPr lang="en-GB"/>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F2F6B62-C7B7-4E57-BF73-98AF314EFBBE}" type="slidenum">
              <a:rPr lang="en-GB"/>
              <a:pPr>
                <a:defRPr/>
              </a:pPr>
              <a:t>‹#›</a:t>
            </a:fld>
            <a:endParaRPr lang="en-GB"/>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AC58A8C-C598-4C7C-ACB0-DEE669F2EF0B}" type="slidenum">
              <a:rPr lang="en-GB"/>
              <a:pPr>
                <a:defRPr/>
              </a:pPr>
              <a:t>‹#›</a:t>
            </a:fld>
            <a:endParaRPr lang="en-GB"/>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EA99F6E-5AD1-4B7F-92B3-D2DCBB5A7246}" type="slidenum">
              <a:rPr lang="en-GB"/>
              <a:pPr>
                <a:defRPr/>
              </a:pPr>
              <a:t>‹#›</a:t>
            </a:fld>
            <a:endParaRPr lang="en-GB"/>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1A94214-ABA2-432B-AE55-E327B2F078B3}" type="slidenum">
              <a:rPr lang="en-GB"/>
              <a:pPr>
                <a:defRPr/>
              </a:pPr>
              <a:t>‹#›</a:t>
            </a:fld>
            <a:endParaRPr lang="en-GB"/>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9E991FA-AA63-47FC-9106-DA7070FE62F9}" type="slidenum">
              <a:rPr lang="en-GB"/>
              <a:pPr>
                <a:defRPr/>
              </a:pPr>
              <a:t>‹#›</a:t>
            </a:fld>
            <a:endParaRPr lang="en-GB"/>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293654-0C01-4CCC-BC3D-5E284E63CADA}" type="slidenum">
              <a:rPr lang="en-GB"/>
              <a:pPr>
                <a:defRPr/>
              </a:pPr>
              <a:t>‹#›</a:t>
            </a:fld>
            <a:endParaRPr lang="en-GB"/>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8EEF028-1DBB-4099-8240-9140ABB45FC8}" type="slidenum">
              <a:rPr lang="en-GB"/>
              <a:pPr>
                <a:defRPr/>
              </a:pPr>
              <a:t>‹#›</a:t>
            </a:fld>
            <a:endParaRPr lang="en-GB"/>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52D83F0-E0F2-4F86-961B-1B614D965671}"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7A1EFAA-6F6A-4C8A-B79B-6A863AF47293}" type="slidenum">
              <a:rPr lang="en-GB"/>
              <a:pPr>
                <a:defRPr/>
              </a:pPr>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F5B5C04-E480-435A-B941-B6C68931FB5F}" type="slidenum">
              <a:rPr lang="en-GB"/>
              <a:pPr>
                <a:defRPr/>
              </a:pPr>
              <a:t>‹#›</a:t>
            </a:fld>
            <a:endParaRPr lang="en-GB"/>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F55F4F1-541B-4228-A493-DFBC47AA23D4}" type="slidenum">
              <a:rPr lang="en-GB"/>
              <a:pPr>
                <a:defRPr/>
              </a:pPr>
              <a:t>‹#›</a:t>
            </a:fld>
            <a:endParaRPr lang="en-GB"/>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C3F6BFC-06A8-4907-AA59-82BF6C96C183}" type="slidenum">
              <a:rPr lang="en-GB"/>
              <a:pPr>
                <a:defRPr/>
              </a:pPr>
              <a:t>‹#›</a:t>
            </a:fld>
            <a:endParaRPr lang="en-GB"/>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B2F274C-9431-4C51-A21A-F07A30961133}" type="slidenum">
              <a:rPr lang="en-GB"/>
              <a:pPr>
                <a:defRPr/>
              </a:pPr>
              <a:t>‹#›</a:t>
            </a:fld>
            <a:endParaRPr lang="en-GB"/>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D819395-978D-4EF3-938E-3111821FB0CC}" type="slidenum">
              <a:rPr lang="en-GB"/>
              <a:pPr>
                <a:defRPr/>
              </a:pPr>
              <a:t>‹#›</a:t>
            </a:fld>
            <a:endParaRPr lang="en-GB"/>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691B9CB-8796-4C8A-8D17-81623210C0C2}" type="slidenum">
              <a:rPr lang="en-GB"/>
              <a:pPr>
                <a:defRPr/>
              </a:pPr>
              <a:t>‹#›</a:t>
            </a:fld>
            <a:endParaRPr lang="en-GB"/>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94B71A7-27F3-4E95-999A-78A5CD07154D}" type="slidenum">
              <a:rPr lang="en-GB"/>
              <a:pPr>
                <a:defRPr/>
              </a:pPr>
              <a:t>‹#›</a:t>
            </a:fld>
            <a:endParaRPr lang="en-GB"/>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E1E76E9-C405-4899-A1A1-31F7550494A8}" type="slidenum">
              <a:rPr lang="en-GB"/>
              <a:pPr>
                <a:defRPr/>
              </a:pPr>
              <a:t>‹#›</a:t>
            </a:fld>
            <a:endParaRPr lang="en-GB"/>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EB3B67B-1243-463F-9E8A-6FA5C21CAB45}" type="slidenum">
              <a:rPr lang="en-GB"/>
              <a:pPr>
                <a:defRPr/>
              </a:pPr>
              <a:t>‹#›</a:t>
            </a:fld>
            <a:endParaRPr lang="en-GB"/>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1D459B6-3735-448A-9643-62B77F97BEFE}" type="slidenum">
              <a:rPr lang="en-GB"/>
              <a:pPr>
                <a:defRPr/>
              </a:pPr>
              <a:t>‹#›</a:t>
            </a:fld>
            <a:endParaRPr lang="en-GB"/>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E5B25D6-8955-490C-A662-32D085B099C6}" type="slidenum">
              <a:rPr lang="en-GB"/>
              <a:pPr>
                <a:defRPr/>
              </a:pPr>
              <a:t>‹#›</a:t>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49A5414-A7DC-4986-9CD8-91F50E8C37D9}" type="slidenum">
              <a:rPr lang="en-GB"/>
              <a:pPr>
                <a:defRPr/>
              </a:pPr>
              <a:t>‹#›</a:t>
            </a:fld>
            <a:endParaRPr lang="en-GB"/>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33DA96E-E603-42CB-8190-CAFAD7813899}" type="slidenum">
              <a:rPr lang="en-GB"/>
              <a:pPr>
                <a:defRPr/>
              </a:pPr>
              <a:t>‹#›</a:t>
            </a:fld>
            <a:endParaRPr lang="en-GB"/>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B2470F9-BA3C-41D1-BFD6-5757387145BB}" type="slidenum">
              <a:rPr lang="en-GB"/>
              <a:pPr>
                <a:defRPr/>
              </a:pPr>
              <a:t>‹#›</a:t>
            </a:fld>
            <a:endParaRPr lang="en-GB"/>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D6BEBFC-601F-469F-B119-493200029BE3}" type="slidenum">
              <a:rPr lang="en-GB"/>
              <a:pPr>
                <a:defRPr/>
              </a:pPr>
              <a:t>‹#›</a:t>
            </a:fld>
            <a:endParaRPr lang="en-GB"/>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55F8561-6E56-47A9-9FC0-813E8BE6E948}" type="slidenum">
              <a:rPr lang="en-GB"/>
              <a:pPr>
                <a:defRPr/>
              </a:pPr>
              <a:t>‹#›</a:t>
            </a:fld>
            <a:endParaRPr lang="en-GB"/>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BE97414-01A4-4A7C-AAA4-2E388EB84E77}" type="slidenum">
              <a:rPr lang="en-GB"/>
              <a:pPr>
                <a:defRPr/>
              </a:pPr>
              <a:t>‹#›</a:t>
            </a:fld>
            <a:endParaRPr lang="en-GB"/>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7F35E86-F9BA-49F4-BDF0-8E80133058B9}" type="slidenum">
              <a:rPr lang="en-GB"/>
              <a:pPr>
                <a:defRPr/>
              </a:pPr>
              <a:t>‹#›</a:t>
            </a:fld>
            <a:endParaRPr lang="en-GB"/>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E61B7D-E147-4CB0-9550-32354CA2AEEE}" type="slidenum">
              <a:rPr lang="en-GB"/>
              <a:pPr>
                <a:defRPr/>
              </a:pPr>
              <a:t>‹#›</a:t>
            </a:fld>
            <a:endParaRPr lang="en-GB"/>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639194C-F819-479F-8ED0-0CD5DEB975B0}" type="slidenum">
              <a:rPr lang="en-GB"/>
              <a:pPr>
                <a:defRPr/>
              </a:pPr>
              <a:t>‹#›</a:t>
            </a:fld>
            <a:endParaRPr lang="en-GB"/>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B23D640-D76A-4ABB-BF52-1D0239CEEC35}" type="slidenum">
              <a:rPr lang="en-GB"/>
              <a:pPr>
                <a:defRPr/>
              </a:pPr>
              <a:t>‹#›</a:t>
            </a:fld>
            <a:endParaRPr lang="en-GB"/>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35498F7-F192-46DF-B433-237512E762F1}" type="slidenum">
              <a:rPr lang="en-GB"/>
              <a:pPr>
                <a:defRPr/>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04CD86B-658F-439D-A1EB-30DF1CD1B591}" type="slidenum">
              <a:rPr lang="en-GB"/>
              <a:pPr>
                <a:defRPr/>
              </a:pPr>
              <a:t>‹#›</a:t>
            </a:fld>
            <a:endParaRPr lang="en-GB"/>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D72AB3F-EF24-4DD1-B39D-5B89884E288D}" type="slidenum">
              <a:rPr lang="en-GB"/>
              <a:pPr>
                <a:defRPr/>
              </a:pPr>
              <a:t>‹#›</a:t>
            </a:fld>
            <a:endParaRPr lang="en-GB"/>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29B57F3-D0D9-4910-A8FB-270C0E203964}" type="slidenum">
              <a:rPr lang="en-GB"/>
              <a:pPr>
                <a:defRPr/>
              </a:pPr>
              <a:t>‹#›</a:t>
            </a:fld>
            <a:endParaRPr lang="en-GB"/>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25DA569-A289-4F8B-9823-F6602196E6AF}" type="slidenum">
              <a:rPr lang="en-GB"/>
              <a:pPr>
                <a:defRPr/>
              </a:pPr>
              <a:t>‹#›</a:t>
            </a:fld>
            <a:endParaRPr lang="en-GB"/>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63C8088-1F80-4E2D-BFF6-F7BD6CA01A97}" type="slidenum">
              <a:rPr lang="en-GB"/>
              <a:pPr>
                <a:defRPr/>
              </a:pPr>
              <a:t>‹#›</a:t>
            </a:fld>
            <a:endParaRPr lang="en-GB"/>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EDD38D0-428B-4B22-A801-82612624F047}" type="slidenum">
              <a:rPr lang="en-GB"/>
              <a:pPr>
                <a:defRPr/>
              </a:pPr>
              <a:t>‹#›</a:t>
            </a:fld>
            <a:endParaRPr lang="en-GB"/>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30D5C95-FA83-4DA9-8B00-6C8A8FB185D7}" type="slidenum">
              <a:rPr lang="en-GB"/>
              <a:pPr>
                <a:defRPr/>
              </a:pPr>
              <a:t>‹#›</a:t>
            </a:fld>
            <a:endParaRPr lang="en-GB"/>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124FF55-AE0E-4BA4-9573-C0FAEE6051D5}" type="slidenum">
              <a:rPr lang="en-GB"/>
              <a:pPr>
                <a:defRPr/>
              </a:pPr>
              <a:t>‹#›</a:t>
            </a:fld>
            <a:endParaRPr lang="en-GB"/>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7C06335-C44A-48DA-879B-E9EC1A1AB3B6}" type="slidenum">
              <a:rPr lang="en-GB"/>
              <a:pPr>
                <a:defRPr/>
              </a:pPr>
              <a:t>‹#›</a:t>
            </a:fld>
            <a:endParaRPr lang="en-GB"/>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EA55A5A-774F-43DD-A016-D3AB0F145467}" type="slidenum">
              <a:rPr lang="en-GB"/>
              <a:pPr>
                <a:defRPr/>
              </a:pPr>
              <a:t>‹#›</a:t>
            </a:fld>
            <a:endParaRPr lang="en-GB"/>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D195796-A4E7-45CC-A718-C40262BEEFA0}" type="slidenum">
              <a:rPr lang="en-GB"/>
              <a:pPr>
                <a:defRPr/>
              </a:pPr>
              <a:t>‹#›</a:t>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C13A4F2-06C8-45FB-81BD-3433724885BE}" type="slidenum">
              <a:rPr lang="en-GB"/>
              <a:pPr>
                <a:defRPr/>
              </a:pPr>
              <a:t>‹#›</a:t>
            </a:fld>
            <a:endParaRPr lang="en-GB"/>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25A4B9D-8CAF-4B1B-A331-EEF6CBBDA0E9}" type="slidenum">
              <a:rPr lang="en-GB"/>
              <a:pPr>
                <a:defRPr/>
              </a:pPr>
              <a:t>‹#›</a:t>
            </a:fld>
            <a:endParaRPr lang="en-GB"/>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944CFC-E3F3-4F7B-AAE9-C8F2332D3677}" type="slidenum">
              <a:rPr lang="en-GB"/>
              <a:pPr>
                <a:defRPr/>
              </a:pPr>
              <a:t>‹#›</a:t>
            </a:fld>
            <a:endParaRPr lang="en-GB"/>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0114133-706E-4683-ACEF-B2F63D8CD485}" type="slidenum">
              <a:rPr lang="en-GB"/>
              <a:pPr>
                <a:defRPr/>
              </a:pPr>
              <a:t>‹#›</a:t>
            </a:fld>
            <a:endParaRPr lang="en-GB"/>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21AB9B0-2F65-48AA-B7F2-20D80A8F38BB}" type="slidenum">
              <a:rPr lang="en-GB"/>
              <a:pPr>
                <a:defRPr/>
              </a:pPr>
              <a:t>‹#›</a:t>
            </a:fld>
            <a:endParaRPr lang="en-GB"/>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3106B46-AAED-49A3-B05A-77A84D2C8904}" type="slidenum">
              <a:rPr lang="en-GB"/>
              <a:pPr>
                <a:defRPr/>
              </a:pPr>
              <a:t>‹#›</a:t>
            </a:fld>
            <a:endParaRPr lang="en-GB"/>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16C77F2-DD4B-4E3E-B9AB-B5BED2311A19}" type="slidenum">
              <a:rPr lang="en-GB"/>
              <a:pPr>
                <a:defRPr/>
              </a:pPr>
              <a:t>‹#›</a:t>
            </a:fld>
            <a:endParaRPr lang="en-GB"/>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587F9B3-E856-4954-AB93-1290AB02D8D9}" type="slidenum">
              <a:rPr lang="en-GB"/>
              <a:pPr>
                <a:defRPr/>
              </a:pPr>
              <a:t>‹#›</a:t>
            </a:fld>
            <a:endParaRPr lang="en-GB"/>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11672B0-B757-4EC4-9E46-1AACE269143D}" type="slidenum">
              <a:rPr lang="en-GB"/>
              <a:pPr>
                <a:defRPr/>
              </a:pPr>
              <a:t>‹#›</a:t>
            </a:fld>
            <a:endParaRPr lang="en-GB"/>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9D0544D-23EF-4AA9-9C5A-CC871D6A49AC}" type="slidenum">
              <a:rPr lang="en-GB"/>
              <a:pPr>
                <a:defRPr/>
              </a:pPr>
              <a:t>‹#›</a:t>
            </a:fld>
            <a:endParaRPr lang="en-GB"/>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2CA15B6-5607-463D-B83A-58C08EC1C28E}" type="slidenum">
              <a:rPr lang="en-GB"/>
              <a:pPr>
                <a:defRPr/>
              </a:pPr>
              <a:t>‹#›</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6493F6D-09CA-4828-881F-66DDB7F585C6}" type="slidenum">
              <a:rPr lang="en-GB"/>
              <a:pPr>
                <a:defRPr/>
              </a:pPr>
              <a:t>‹#›</a:t>
            </a:fld>
            <a:endParaRPr lang="en-GB"/>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82C39EA-6CEC-4075-8D3B-FD3B5F91970F}" type="slidenum">
              <a:rPr lang="en-GB"/>
              <a:pPr>
                <a:defRPr/>
              </a:pPr>
              <a:t>‹#›</a:t>
            </a:fld>
            <a:endParaRPr lang="en-GB"/>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1A0688-31C3-4E47-9697-21F44725086E}" type="slidenum">
              <a:rPr lang="en-GB"/>
              <a:pPr>
                <a:defRPr/>
              </a:pPr>
              <a:t>‹#›</a:t>
            </a:fld>
            <a:endParaRPr lang="en-GB"/>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9CF4C9C-B885-436D-A760-71FA8F8CD473}" type="slidenum">
              <a:rPr lang="en-GB"/>
              <a:pPr>
                <a:defRPr/>
              </a:pPr>
              <a:t>‹#›</a:t>
            </a:fld>
            <a:endParaRPr lang="en-GB"/>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C30D76B-EF59-4BF0-86CA-E212AD9610A2}" type="slidenum">
              <a:rPr lang="en-GB"/>
              <a:pPr>
                <a:defRPr/>
              </a:pPr>
              <a:t>‹#›</a:t>
            </a:fld>
            <a:endParaRPr lang="en-GB"/>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2BFB53D-4BEE-44C3-94ED-B77447637CA7}" type="slidenum">
              <a:rPr lang="en-GB"/>
              <a:pPr>
                <a:defRPr/>
              </a:pPr>
              <a:t>‹#›</a:t>
            </a:fld>
            <a:endParaRPr lang="en-GB"/>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101B079-6481-4CB7-B491-3613F72E06D0}" type="slidenum">
              <a:rPr lang="en-GB"/>
              <a:pPr>
                <a:defRPr/>
              </a:pPr>
              <a:t>‹#›</a:t>
            </a:fld>
            <a:endParaRPr lang="en-GB"/>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B0FC3CF-491C-4970-ACEB-9636C2C12E97}" type="slidenum">
              <a:rPr lang="en-GB"/>
              <a:pPr>
                <a:defRPr/>
              </a:pPr>
              <a:t>‹#›</a:t>
            </a:fld>
            <a:endParaRPr lang="en-GB"/>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F3A15E4-DBB1-4624-AD95-9DC2E95F9183}" type="slidenum">
              <a:rPr lang="en-GB"/>
              <a:pPr>
                <a:defRPr/>
              </a:pPr>
              <a:t>‹#›</a:t>
            </a:fld>
            <a:endParaRPr lang="en-GB"/>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8F8DA42-E7F7-40D1-B5FD-B828D860497F}" type="slidenum">
              <a:rPr lang="en-GB"/>
              <a:pPr>
                <a:defRPr/>
              </a:pPr>
              <a:t>‹#›</a:t>
            </a:fld>
            <a:endParaRPr lang="en-GB"/>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541CDB8-D015-4456-B52E-E320F83D58F0}" type="slidenum">
              <a:rPr lang="en-GB"/>
              <a:pPr>
                <a:defRPr/>
              </a:pPr>
              <a:t>‹#›</a:t>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B64ACC3-819A-4CC6-9A94-24803CCD94AA}" type="slidenum">
              <a:rPr lang="en-GB"/>
              <a:pPr>
                <a:defRPr/>
              </a:pPr>
              <a:t>‹#›</a:t>
            </a:fld>
            <a:endParaRPr lang="en-GB"/>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87220F8-C45F-47F6-AFFB-49FAFC46CDC5}" type="slidenum">
              <a:rPr lang="en-GB"/>
              <a:pPr>
                <a:defRPr/>
              </a:pPr>
              <a:t>‹#›</a:t>
            </a:fld>
            <a:endParaRPr lang="en-GB"/>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74CD542-471C-42DF-B8B3-87A6CD5CCD3B}" type="slidenum">
              <a:rPr lang="en-GB"/>
              <a:pPr>
                <a:defRPr/>
              </a:pPr>
              <a:t>‹#›</a:t>
            </a:fld>
            <a:endParaRPr lang="en-GB"/>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0A4FD0A-7E0C-4FEF-80E9-FFCA275259AF}" type="slidenum">
              <a:rPr lang="en-GB"/>
              <a:pPr>
                <a:defRPr/>
              </a:pPr>
              <a:t>‹#›</a:t>
            </a:fld>
            <a:endParaRPr lang="en-GB"/>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560C9E7-9012-40F4-83E7-EF98E301E3CC}" type="slidenum">
              <a:rPr lang="en-GB"/>
              <a:pPr>
                <a:defRPr/>
              </a:pPr>
              <a:t>‹#›</a:t>
            </a:fld>
            <a:endParaRPr lang="en-GB"/>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8C32C10-34F4-4D8C-97A7-5CE4682753F5}" type="slidenum">
              <a:rPr lang="en-GB"/>
              <a:pPr>
                <a:defRPr/>
              </a:pPr>
              <a:t>‹#›</a:t>
            </a:fld>
            <a:endParaRPr lang="en-GB"/>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BE30CDF-FD2D-417F-80F4-6041DEF60DC5}" type="slidenum">
              <a:rPr lang="en-GB"/>
              <a:pPr>
                <a:defRPr/>
              </a:pPr>
              <a:t>‹#›</a:t>
            </a:fld>
            <a:endParaRPr lang="en-GB"/>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8135247-1555-4DB8-BC73-52994828B355}" type="slidenum">
              <a:rPr lang="en-GB"/>
              <a:pPr>
                <a:defRPr/>
              </a:pPr>
              <a:t>‹#›</a:t>
            </a:fld>
            <a:endParaRPr lang="en-GB"/>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2422068-3D54-4DD6-B314-5086F244C07A}" type="slidenum">
              <a:rPr lang="en-GB"/>
              <a:pPr>
                <a:defRPr/>
              </a:pPr>
              <a:t>‹#›</a:t>
            </a:fld>
            <a:endParaRPr lang="en-GB"/>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2C929AF-E710-4EF3-A798-181194E7FDF3}" type="slidenum">
              <a:rPr lang="en-GB"/>
              <a:pPr>
                <a:defRPr/>
              </a:pPr>
              <a:t>‹#›</a:t>
            </a:fld>
            <a:endParaRPr lang="en-GB"/>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1EC782A-AFA1-4EE1-9F0A-9E3181E03028}" type="slidenum">
              <a:rPr lang="en-GB"/>
              <a:pPr>
                <a:defRPr/>
              </a:pPr>
              <a:t>‹#›</a:t>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FC12411-FC22-43EB-B1D3-6B274E0A8E2B}" type="slidenum">
              <a:rPr lang="en-GB"/>
              <a:pPr>
                <a:defRPr/>
              </a:pPr>
              <a:t>‹#›</a:t>
            </a:fld>
            <a:endParaRPr lang="en-GB"/>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6F37267-EA58-409B-8357-4D2222B73A88}" type="slidenum">
              <a:rPr lang="en-GB"/>
              <a:pPr>
                <a:defRPr/>
              </a:pPr>
              <a:t>‹#›</a:t>
            </a:fld>
            <a:endParaRPr lang="en-GB"/>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314F7EA-A977-4B9B-8F8F-7CC6DAB99379}" type="slidenum">
              <a:rPr lang="en-GB"/>
              <a:pPr>
                <a:defRPr/>
              </a:pPr>
              <a:t>‹#›</a:t>
            </a:fld>
            <a:endParaRPr lang="en-GB"/>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B482108-FBCA-4D20-8424-60B8860B4D78}" type="slidenum">
              <a:rPr lang="en-GB"/>
              <a:pPr>
                <a:defRPr/>
              </a:pPr>
              <a:t>‹#›</a:t>
            </a:fld>
            <a:endParaRPr lang="en-GB"/>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F6DAC1D-3AFC-418F-AD0F-ACF027A00C72}" type="slidenum">
              <a:rPr lang="en-GB"/>
              <a:pPr>
                <a:defRPr/>
              </a:pPr>
              <a:t>‹#›</a:t>
            </a:fld>
            <a:endParaRPr lang="en-GB"/>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506FCAC-F0B7-453E-B2E7-F2BD0B83C67C}" type="slidenum">
              <a:rPr lang="en-GB"/>
              <a:pPr>
                <a:defRPr/>
              </a:pPr>
              <a:t>‹#›</a:t>
            </a:fld>
            <a:endParaRPr lang="en-GB"/>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D343720-5A74-4123-AC36-FC8A125CB9A0}" type="slidenum">
              <a:rPr lang="en-GB"/>
              <a:pPr>
                <a:defRPr/>
              </a:pPr>
              <a:t>‹#›</a:t>
            </a:fld>
            <a:endParaRPr lang="en-GB"/>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1CEC9A4-BCAD-45D9-9A57-38895FC750A7}" type="slidenum">
              <a:rPr lang="en-GB"/>
              <a:pPr>
                <a:defRPr/>
              </a:pPr>
              <a:t>‹#›</a:t>
            </a:fld>
            <a:endParaRPr lang="en-GB"/>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5518030-5169-4BD0-9112-354D3ECC57E8}" type="slidenum">
              <a:rPr lang="en-GB"/>
              <a:pPr>
                <a:defRPr/>
              </a:pPr>
              <a:t>‹#›</a:t>
            </a:fld>
            <a:endParaRPr lang="en-GB"/>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111F81-68F1-43F5-AF77-33D3432376E0}" type="slidenum">
              <a:rPr lang="en-GB"/>
              <a:pPr>
                <a:defRPr/>
              </a:pPr>
              <a:t>‹#›</a:t>
            </a:fld>
            <a:endParaRPr lang="en-GB"/>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C98E926-622A-4CF8-9CCE-E4887E0CB88D}" type="slidenum">
              <a:rPr lang="en-GB"/>
              <a:pPr>
                <a:defRPr/>
              </a:pPr>
              <a:t>‹#›</a:t>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02DD84B-396D-4B81-9B65-CAC7725FFB3E}" type="slidenum">
              <a:rPr lang="en-GB"/>
              <a:pPr>
                <a:defRPr/>
              </a:pPr>
              <a:t>‹#›</a:t>
            </a:fld>
            <a:endParaRPr lang="en-GB"/>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F067FB7-D1D5-4832-98C2-71FA9AA97502}" type="slidenum">
              <a:rPr lang="en-GB"/>
              <a:pPr>
                <a:defRPr/>
              </a:pPr>
              <a:t>‹#›</a:t>
            </a:fld>
            <a:endParaRPr lang="en-GB"/>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DDFA34A-DE1A-446B-8F23-C9D30BBEF1AE}" type="slidenum">
              <a:rPr lang="en-GB"/>
              <a:pPr>
                <a:defRPr/>
              </a:pPr>
              <a:t>‹#›</a:t>
            </a:fld>
            <a:endParaRPr lang="en-GB"/>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A6C1534-8B44-402E-8CA9-8F46A2EA039C}" type="slidenum">
              <a:rPr lang="en-GB"/>
              <a:pPr>
                <a:defRPr/>
              </a:pPr>
              <a:t>‹#›</a:t>
            </a:fld>
            <a:endParaRPr lang="en-GB"/>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27BD34-2216-4238-8FF2-A231553625C1}" type="slidenum">
              <a:rPr lang="en-GB"/>
              <a:pPr>
                <a:defRPr/>
              </a:pPr>
              <a:t>‹#›</a:t>
            </a:fld>
            <a:endParaRPr lang="en-GB"/>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6F02D8-006F-4A71-ABB6-DFFBB3E4040C}" type="slidenum">
              <a:rPr lang="en-GB"/>
              <a:pPr>
                <a:defRPr/>
              </a:pPr>
              <a:t>‹#›</a:t>
            </a:fld>
            <a:endParaRPr lang="en-GB"/>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0D4ED9A-96CA-4AF5-964A-C53849293715}" type="slidenum">
              <a:rPr lang="en-GB"/>
              <a:pPr>
                <a:defRPr/>
              </a:pPr>
              <a:t>‹#›</a:t>
            </a:fld>
            <a:endParaRPr lang="en-GB"/>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A5A037D-4AD7-4E00-B644-C78BBAC04503}" type="slidenum">
              <a:rPr lang="en-GB"/>
              <a:pPr>
                <a:defRPr/>
              </a:pPr>
              <a:t>‹#›</a:t>
            </a:fld>
            <a:endParaRPr lang="en-GB"/>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D1AA947-B7D7-4532-BDE8-14E87EB7DCFE}" type="slidenum">
              <a:rPr lang="en-GB"/>
              <a:pPr>
                <a:defRPr/>
              </a:pPr>
              <a:t>‹#›</a:t>
            </a:fld>
            <a:endParaRPr lang="en-GB"/>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1055A88-DC34-4E04-8552-12C37F891F5D}" type="slidenum">
              <a:rPr lang="en-GB"/>
              <a:pPr>
                <a:defRPr/>
              </a:pPr>
              <a:t>‹#›</a:t>
            </a:fld>
            <a:endParaRPr lang="en-GB"/>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05FD051-869F-434B-AAA3-5A4F4F6FB165}" type="slidenum">
              <a:rPr lang="en-GB"/>
              <a:pPr>
                <a:defRPr/>
              </a:pPr>
              <a:t>‹#›</a:t>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971055E-3331-46F6-A705-BE9CEAE19A17}" type="slidenum">
              <a:rPr lang="en-GB"/>
              <a:pPr>
                <a:defRPr/>
              </a:pPr>
              <a:t>‹#›</a:t>
            </a:fld>
            <a:endParaRPr lang="en-GB"/>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3889812-493F-41DD-9829-136AEC13CAE6}" type="slidenum">
              <a:rPr lang="en-GB"/>
              <a:pPr>
                <a:defRPr/>
              </a:pPr>
              <a:t>‹#›</a:t>
            </a:fld>
            <a:endParaRPr lang="en-GB"/>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78808C2-B66A-49B2-83F8-E0D9BB15B759}" type="slidenum">
              <a:rPr lang="en-GB"/>
              <a:pPr>
                <a:defRPr/>
              </a:pPr>
              <a:t>‹#›</a:t>
            </a:fld>
            <a:endParaRPr lang="en-GB"/>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F674A07-A3B2-46BC-9C9D-C71EADA6057B}" type="slidenum">
              <a:rPr lang="en-GB"/>
              <a:pPr>
                <a:defRPr/>
              </a:pPr>
              <a:t>‹#›</a:t>
            </a:fld>
            <a:endParaRPr lang="en-GB"/>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25E3725-4470-4147-95CC-258529813F32}" type="slidenum">
              <a:rPr lang="en-GB"/>
              <a:pPr>
                <a:defRPr/>
              </a:pPr>
              <a:t>‹#›</a:t>
            </a:fld>
            <a:endParaRPr lang="en-GB"/>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0ED0254-C219-4A5F-925C-0C5A9E5CE694}" type="slidenum">
              <a:rPr lang="en-GB"/>
              <a:pPr>
                <a:defRPr/>
              </a:pPr>
              <a:t>‹#›</a:t>
            </a:fld>
            <a:endParaRPr lang="en-GB"/>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3FD13BF-0B2B-4BFF-A3AC-70A0F64489C7}" type="slidenum">
              <a:rPr lang="en-GB"/>
              <a:pPr>
                <a:defRPr/>
              </a:pPr>
              <a:t>‹#›</a:t>
            </a:fld>
            <a:endParaRPr lang="en-GB"/>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B9D8577-E994-4024-A8F2-B6A381567BC9}" type="slidenum">
              <a:rPr lang="en-GB"/>
              <a:pPr>
                <a:defRPr/>
              </a:pPr>
              <a:t>‹#›</a:t>
            </a:fld>
            <a:endParaRPr lang="en-GB"/>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DD06DF7-544C-40F8-AB39-D7A0B69085F8}" type="slidenum">
              <a:rPr lang="en-GB"/>
              <a:pPr>
                <a:defRPr/>
              </a:pPr>
              <a:t>‹#›</a:t>
            </a:fld>
            <a:endParaRPr lang="en-GB"/>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1AD9FF3-A254-45AB-A2E5-3BC63F62BD33}" type="slidenum">
              <a:rPr lang="en-GB"/>
              <a:pPr>
                <a:defRPr/>
              </a:pPr>
              <a:t>‹#›</a:t>
            </a:fld>
            <a:endParaRPr lang="en-GB"/>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EBFC68E-0869-4C50-BEB4-A72472950457}" type="slidenum">
              <a:rPr lang="en-GB"/>
              <a:pPr>
                <a:defRPr/>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BAEBA6A-96F9-49A6-B2E0-452F81295A68}" type="slidenum">
              <a:rPr lang="en-GB"/>
              <a:pPr>
                <a:defRPr/>
              </a:pPr>
              <a:t>‹#›</a:t>
            </a:fld>
            <a:endParaRPr lang="en-GB"/>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F9D830F-368F-465F-A769-8175D53C7BC9}" type="slidenum">
              <a:rPr lang="en-GB"/>
              <a:pPr>
                <a:defRPr/>
              </a:pPr>
              <a:t>‹#›</a:t>
            </a:fld>
            <a:endParaRPr lang="en-GB"/>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EF74526-E095-4D08-BE27-DB2DBB0BA440}" type="slidenum">
              <a:rPr lang="en-GB"/>
              <a:pPr>
                <a:defRPr/>
              </a:pPr>
              <a:t>‹#›</a:t>
            </a:fld>
            <a:endParaRPr lang="en-GB"/>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EBFA04F-9DE7-455E-A0AD-88580CF83D66}" type="slidenum">
              <a:rPr lang="en-GB"/>
              <a:pPr>
                <a:defRPr/>
              </a:pPr>
              <a:t>‹#›</a:t>
            </a:fld>
            <a:endParaRPr lang="en-GB"/>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7127BD7-21F3-44B6-9895-C42C91DDA34D}" type="slidenum">
              <a:rPr lang="en-GB"/>
              <a:pPr>
                <a:defRPr/>
              </a:pPr>
              <a:t>‹#›</a:t>
            </a:fld>
            <a:endParaRPr lang="en-GB"/>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3AF5CC-0AB5-4E0A-9FAD-7B3216CFCB80}" type="slidenum">
              <a:rPr lang="en-GB"/>
              <a:pPr>
                <a:defRPr/>
              </a:pPr>
              <a:t>‹#›</a:t>
            </a:fld>
            <a:endParaRPr lang="en-GB"/>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8D6C0D8-4093-4D67-9712-263BD31911AB}" type="slidenum">
              <a:rPr lang="en-GB"/>
              <a:pPr>
                <a:defRPr/>
              </a:pPr>
              <a:t>‹#›</a:t>
            </a:fld>
            <a:endParaRPr lang="en-GB"/>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6F3B4F8-0C61-4BA9-9AF7-96C081899FA6}" type="slidenum">
              <a:rPr lang="en-GB"/>
              <a:pPr>
                <a:defRPr/>
              </a:pPr>
              <a:t>‹#›</a:t>
            </a:fld>
            <a:endParaRPr lang="en-GB"/>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551E802-D322-44CB-AE44-06B9F37FD946}" type="slidenum">
              <a:rPr lang="en-GB"/>
              <a:pPr>
                <a:defRPr/>
              </a:pPr>
              <a:t>‹#›</a:t>
            </a:fld>
            <a:endParaRPr lang="en-GB"/>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6489D5E-FE65-4D7A-81FC-D937E9D17490}" type="slidenum">
              <a:rPr lang="en-GB"/>
              <a:pPr>
                <a:defRPr/>
              </a:pPr>
              <a:t>‹#›</a:t>
            </a:fld>
            <a:endParaRPr lang="en-GB"/>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4BD348-F465-4815-A2C7-FCB7FD23E06D}"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41296A8-1192-47E7-9A06-37E52238921D}" type="slidenum">
              <a:rPr lang="en-GB"/>
              <a:pPr>
                <a:defRPr/>
              </a:pPr>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C5F6086-0C1E-4FEF-B734-F6329ADDA58A}" type="slidenum">
              <a:rPr lang="en-GB"/>
              <a:pPr>
                <a:defRPr/>
              </a:pPr>
              <a:t>‹#›</a:t>
            </a:fld>
            <a:endParaRPr lang="en-GB"/>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72C52C9-F89D-44A7-A959-6E119EAD54D0}" type="slidenum">
              <a:rPr lang="en-GB"/>
              <a:pPr>
                <a:defRPr/>
              </a:pPr>
              <a:t>‹#›</a:t>
            </a:fld>
            <a:endParaRPr lang="en-GB"/>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58F26AB-E5D3-461B-9DB6-F957248C5A06}" type="slidenum">
              <a:rPr lang="en-GB"/>
              <a:pPr>
                <a:defRPr/>
              </a:pPr>
              <a:t>‹#›</a:t>
            </a:fld>
            <a:endParaRPr lang="en-GB"/>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BD5779D-DE09-45F8-9D58-8FC74E93C517}" type="slidenum">
              <a:rPr lang="en-GB"/>
              <a:pPr>
                <a:defRPr/>
              </a:pPr>
              <a:t>‹#›</a:t>
            </a:fld>
            <a:endParaRPr lang="en-GB"/>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EDAA7E7-93A3-4753-AE07-61410867EF27}" type="slidenum">
              <a:rPr lang="en-GB"/>
              <a:pPr>
                <a:defRPr/>
              </a:pPr>
              <a:t>‹#›</a:t>
            </a:fld>
            <a:endParaRPr lang="en-GB"/>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C9DF863-8DE4-4654-8C84-610A748A80DE}" type="slidenum">
              <a:rPr lang="en-GB"/>
              <a:pPr>
                <a:defRPr/>
              </a:pPr>
              <a:t>‹#›</a:t>
            </a:fld>
            <a:endParaRPr lang="en-GB"/>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42F787A-8351-44D2-A9FC-4C27FA63BD37}" type="slidenum">
              <a:rPr lang="en-GB"/>
              <a:pPr>
                <a:defRPr/>
              </a:pPr>
              <a:t>‹#›</a:t>
            </a:fld>
            <a:endParaRPr lang="en-GB"/>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223ED5-F52E-4EF2-9B98-CD0A6E4135CA}" type="slidenum">
              <a:rPr lang="en-GB"/>
              <a:pPr>
                <a:defRPr/>
              </a:pPr>
              <a:t>‹#›</a:t>
            </a:fld>
            <a:endParaRPr lang="en-GB"/>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E4B676-6ECB-45F3-97FA-D897B904FF8E}" type="slidenum">
              <a:rPr lang="en-GB"/>
              <a:pPr>
                <a:defRPr/>
              </a:pPr>
              <a:t>‹#›</a:t>
            </a:fld>
            <a:endParaRPr lang="en-GB"/>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021DF1-96B1-4C99-95A0-5BA00B60EE87}" type="slidenum">
              <a:rPr lang="en-GB"/>
              <a:pPr>
                <a:defRPr/>
              </a:pPr>
              <a:t>‹#›</a:t>
            </a:fld>
            <a:endParaRPr lang="en-GB"/>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F88E77D-5071-4B69-A783-A7AED89D4AC6}" type="slidenum">
              <a:rPr lang="en-GB"/>
              <a:pPr>
                <a:defRPr/>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21DC349-260B-41C3-A296-2AE7B5E08A33}" type="slidenum">
              <a:rPr lang="en-GB"/>
              <a:pPr>
                <a:defRPr/>
              </a:pPr>
              <a:t>‹#›</a:t>
            </a:fld>
            <a:endParaRPr lang="en-GB"/>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E867B1A-95D7-404A-A1E1-885690D07333}" type="slidenum">
              <a:rPr lang="en-GB"/>
              <a:pPr>
                <a:defRPr/>
              </a:pPr>
              <a:t>‹#›</a:t>
            </a:fld>
            <a:endParaRPr lang="en-GB"/>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BBB3517-135F-45ED-9BDA-B654D4D0B224}" type="slidenum">
              <a:rPr lang="en-GB"/>
              <a:pPr>
                <a:defRPr/>
              </a:pPr>
              <a:t>‹#›</a:t>
            </a:fld>
            <a:endParaRPr lang="en-GB"/>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84164BF-B881-4A97-9731-6DBF589EF59D}" type="slidenum">
              <a:rPr lang="en-GB"/>
              <a:pPr>
                <a:defRPr/>
              </a:pPr>
              <a:t>‹#›</a:t>
            </a:fld>
            <a:endParaRPr lang="en-GB"/>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12182DC-A896-4AF1-8CF0-86B16CEEF5B0}" type="slidenum">
              <a:rPr lang="en-GB"/>
              <a:pPr>
                <a:defRPr/>
              </a:pPr>
              <a:t>‹#›</a:t>
            </a:fld>
            <a:endParaRPr lang="en-GB"/>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A8C57C3-D16D-4A26-92E4-2AA8CB1CC9A6}" type="slidenum">
              <a:rPr lang="en-GB"/>
              <a:pPr>
                <a:defRPr/>
              </a:pPr>
              <a:t>‹#›</a:t>
            </a:fld>
            <a:endParaRPr lang="en-GB"/>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02AF246-724F-4542-85D5-691F22193BA5}" type="slidenum">
              <a:rPr lang="en-GB"/>
              <a:pPr>
                <a:defRPr/>
              </a:pPr>
              <a:t>‹#›</a:t>
            </a:fld>
            <a:endParaRPr lang="en-GB"/>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6358E6E-0EE4-420C-AEF7-CB5A72C23796}" type="slidenum">
              <a:rPr lang="en-GB"/>
              <a:pPr>
                <a:defRPr/>
              </a:pPr>
              <a:t>‹#›</a:t>
            </a:fld>
            <a:endParaRPr lang="en-GB"/>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B49A169-49F9-4D7D-8878-2327765ED4CE}" type="slidenum">
              <a:rPr lang="en-GB"/>
              <a:pPr>
                <a:defRPr/>
              </a:pPr>
              <a:t>‹#›</a:t>
            </a:fld>
            <a:endParaRPr lang="en-GB"/>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AB005E3-CB60-4C0B-B2A8-97FD9EFA1405}" type="slidenum">
              <a:rPr lang="en-GB"/>
              <a:pPr>
                <a:defRPr/>
              </a:pPr>
              <a:t>‹#›</a:t>
            </a:fld>
            <a:endParaRPr lang="en-GB"/>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1D7B3ED-4343-453A-ADBA-BB36D62D19D0}" type="slidenum">
              <a:rPr lang="en-GB"/>
              <a:pPr>
                <a:defRPr/>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29C44DE-658B-410B-A7A8-102059F7424B}" type="slidenum">
              <a:rPr lang="en-GB"/>
              <a:pPr>
                <a:defRPr/>
              </a:pPr>
              <a:t>‹#›</a:t>
            </a:fld>
            <a:endParaRPr lang="en-GB"/>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E87EA56-4FE3-4EA8-A541-9269CE300324}" type="slidenum">
              <a:rPr lang="en-GB"/>
              <a:pPr>
                <a:defRPr/>
              </a:pPr>
              <a:t>‹#›</a:t>
            </a:fld>
            <a:endParaRPr lang="en-GB"/>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B4BD675-DD27-4843-A8DC-8D526888BFC9}" type="slidenum">
              <a:rPr lang="en-GB"/>
              <a:pPr>
                <a:defRPr/>
              </a:pPr>
              <a:t>‹#›</a:t>
            </a:fld>
            <a:endParaRPr lang="en-GB"/>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BEB677B-9AC0-4249-B9CF-3BF5E6A52D5C}" type="slidenum">
              <a:rPr lang="en-GB"/>
              <a:pPr>
                <a:defRPr/>
              </a:pPr>
              <a:t>‹#›</a:t>
            </a:fld>
            <a:endParaRPr lang="en-GB"/>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35FB1A4-8BC5-4C2C-8FD1-6F4699F5AC46}" type="slidenum">
              <a:rPr lang="en-GB"/>
              <a:pPr>
                <a:defRPr/>
              </a:pPr>
              <a:t>‹#›</a:t>
            </a:fld>
            <a:endParaRPr lang="en-GB"/>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970B9B8-1E75-4B3C-BC01-5B378BD7D7F6}" type="slidenum">
              <a:rPr lang="en-GB"/>
              <a:pPr>
                <a:defRPr/>
              </a:pPr>
              <a:t>‹#›</a:t>
            </a:fld>
            <a:endParaRPr lang="en-GB"/>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0A55A5F-BE8C-4CAD-BCD8-BDC5D1DBA1DB}" type="slidenum">
              <a:rPr lang="en-GB"/>
              <a:pPr>
                <a:defRPr/>
              </a:pPr>
              <a:t>‹#›</a:t>
            </a:fld>
            <a:endParaRPr lang="en-GB"/>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13C76AB-5407-43ED-AF82-2381FFF0A00C}" type="slidenum">
              <a:rPr lang="en-GB"/>
              <a:pPr>
                <a:defRPr/>
              </a:pPr>
              <a:t>‹#›</a:t>
            </a:fld>
            <a:endParaRPr lang="en-GB"/>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33E8E1A-F231-4A5F-A43C-27F297DAD7E3}" type="slidenum">
              <a:rPr lang="en-GB"/>
              <a:pPr>
                <a:defRPr/>
              </a:pPr>
              <a:t>‹#›</a:t>
            </a:fld>
            <a:endParaRPr lang="en-GB"/>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425BAA8-CA4D-4553-934C-9C738074409D}" type="slidenum">
              <a:rPr lang="en-GB"/>
              <a:pPr>
                <a:defRPr/>
              </a:pPr>
              <a:t>‹#›</a:t>
            </a:fld>
            <a:endParaRPr lang="en-GB"/>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8F91145-78B9-4C64-A759-941A35E6068D}" type="slidenum">
              <a:rPr lang="en-GB"/>
              <a:pPr>
                <a:defRPr/>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C8613A9-E019-48F8-8B9F-99F18FA1C27A}" type="slidenum">
              <a:rPr lang="en-GB"/>
              <a:pPr>
                <a:defRPr/>
              </a:pPr>
              <a:t>‹#›</a:t>
            </a:fld>
            <a:endParaRPr lang="en-GB"/>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6CF65B-E1AE-4E84-A4EC-1EA9D015B942}" type="slidenum">
              <a:rPr lang="en-GB"/>
              <a:pPr>
                <a:defRPr/>
              </a:pPr>
              <a:t>‹#›</a:t>
            </a:fld>
            <a:endParaRPr lang="en-GB"/>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582BDF-830F-4385-A043-4A800576AF18}" type="slidenum">
              <a:rPr lang="en-GB"/>
              <a:pPr>
                <a:defRPr/>
              </a:pPr>
              <a:t>‹#›</a:t>
            </a:fld>
            <a:endParaRPr lang="en-GB"/>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021BD55-6411-4586-B864-9DE90C525F3D}" type="slidenum">
              <a:rPr lang="en-GB"/>
              <a:pPr>
                <a:defRPr/>
              </a:pPr>
              <a:t>‹#›</a:t>
            </a:fld>
            <a:endParaRPr lang="en-GB"/>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7478ED2-249D-447A-98BF-C5C1D6CA71E5}" type="slidenum">
              <a:rPr lang="en-GB"/>
              <a:pPr>
                <a:defRPr/>
              </a:pPr>
              <a:t>‹#›</a:t>
            </a:fld>
            <a:endParaRPr lang="en-GB"/>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058333C-8063-4589-AF20-196960895E06}" type="slidenum">
              <a:rPr lang="en-GB"/>
              <a:pPr>
                <a:defRPr/>
              </a:pPr>
              <a:t>‹#›</a:t>
            </a:fld>
            <a:endParaRPr lang="en-GB"/>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19782A9-91B0-4275-A179-D4670F441EB7}" type="slidenum">
              <a:rPr lang="en-GB"/>
              <a:pPr>
                <a:defRPr/>
              </a:pPr>
              <a:t>‹#›</a:t>
            </a:fld>
            <a:endParaRPr lang="en-GB"/>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A0040A6-A727-4063-88CA-935C7A34269A}" type="slidenum">
              <a:rPr lang="en-GB"/>
              <a:pPr>
                <a:defRPr/>
              </a:pPr>
              <a:t>‹#›</a:t>
            </a:fld>
            <a:endParaRPr lang="en-GB"/>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1A73556-8C28-4BBB-A49C-7F70FFF78F07}" type="slidenum">
              <a:rPr lang="en-GB"/>
              <a:pPr>
                <a:defRPr/>
              </a:pPr>
              <a:t>‹#›</a:t>
            </a:fld>
            <a:endParaRPr lang="en-GB"/>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8DBDE6-3F48-4882-A710-4A4D31CA2C9E}" type="slidenum">
              <a:rPr lang="en-GB"/>
              <a:pPr>
                <a:defRPr/>
              </a:pPr>
              <a:t>‹#›</a:t>
            </a:fld>
            <a:endParaRPr lang="en-GB"/>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AB723E-CD06-43BE-AFB3-537FE2AC9161}" type="slidenum">
              <a:rPr lang="en-GB"/>
              <a:pPr>
                <a:defRPr/>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3193E71-F298-4867-A2F1-8260725F841E}" type="slidenum">
              <a:rPr lang="en-GB"/>
              <a:pPr>
                <a:defRPr/>
              </a:pPr>
              <a:t>‹#›</a:t>
            </a:fld>
            <a:endParaRPr lang="en-GB"/>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8D4C446-C3E4-4901-8C31-EB9489C01EB6}" type="slidenum">
              <a:rPr lang="en-GB"/>
              <a:pPr>
                <a:defRPr/>
              </a:pPr>
              <a:t>‹#›</a:t>
            </a:fld>
            <a:endParaRPr lang="en-GB"/>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952100C-834A-4E90-A206-FC2CEF58B600}" type="slidenum">
              <a:rPr lang="en-GB"/>
              <a:pPr>
                <a:defRPr/>
              </a:pPr>
              <a:t>‹#›</a:t>
            </a:fld>
            <a:endParaRPr lang="en-GB"/>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FD49860-E36B-4D03-B476-92427E9AA739}" type="slidenum">
              <a:rPr lang="en-GB"/>
              <a:pPr>
                <a:defRPr/>
              </a:pPr>
              <a:t>‹#›</a:t>
            </a:fld>
            <a:endParaRPr lang="en-GB"/>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F633F7-E949-4B0B-A3ED-0791F364353A}" type="slidenum">
              <a:rPr lang="en-GB"/>
              <a:pPr>
                <a:defRPr/>
              </a:pPr>
              <a:t>‹#›</a:t>
            </a:fld>
            <a:endParaRPr lang="en-GB"/>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3277EA4-5389-45D8-9944-14505BAADC74}" type="slidenum">
              <a:rPr lang="en-GB"/>
              <a:pPr>
                <a:defRPr/>
              </a:pPr>
              <a:t>‹#›</a:t>
            </a:fld>
            <a:endParaRPr lang="en-GB"/>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05442EC-352A-4DC9-84F4-1EAA8E9296EB}" type="slidenum">
              <a:rPr lang="en-GB"/>
              <a:pPr>
                <a:defRPr/>
              </a:pPr>
              <a:t>‹#›</a:t>
            </a:fld>
            <a:endParaRPr lang="en-GB"/>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E2ED58-EF30-43F9-9064-D1E857E72014}" type="slidenum">
              <a:rPr lang="en-GB"/>
              <a:pPr>
                <a:defRPr/>
              </a:pPr>
              <a:t>‹#›</a:t>
            </a:fld>
            <a:endParaRPr lang="en-GB"/>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5C2F3C4-3A79-4FF8-A688-3DD9C891A4B9}" type="slidenum">
              <a:rPr lang="en-GB"/>
              <a:pPr>
                <a:defRPr/>
              </a:pPr>
              <a:t>‹#›</a:t>
            </a:fld>
            <a:endParaRPr lang="en-GB"/>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840B431-04B8-4440-B393-7DB7EA564870}" type="slidenum">
              <a:rPr lang="en-GB"/>
              <a:pPr>
                <a:defRPr/>
              </a:pPr>
              <a:t>‹#›</a:t>
            </a:fld>
            <a:endParaRPr lang="en-GB"/>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415544-38E0-42CE-A462-DD9F8E9FAF5C}" type="slidenum">
              <a:rPr lang="en-GB"/>
              <a:pPr>
                <a:defRPr/>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9EC9828-D8E3-423E-B497-2250F30C5434}" type="slidenum">
              <a:rPr lang="en-GB"/>
              <a:pPr>
                <a:defRPr/>
              </a:pPr>
              <a:t>‹#›</a:t>
            </a:fld>
            <a:endParaRPr lang="en-GB"/>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E42BED5-73BB-428F-94B3-2551FD061042}" type="slidenum">
              <a:rPr lang="en-GB"/>
              <a:pPr>
                <a:defRPr/>
              </a:pPr>
              <a:t>‹#›</a:t>
            </a:fld>
            <a:endParaRPr lang="en-GB"/>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F7AF6CE-3129-4457-93EF-B8AC1F197895}" type="slidenum">
              <a:rPr lang="en-GB"/>
              <a:pPr>
                <a:defRPr/>
              </a:pPr>
              <a:t>‹#›</a:t>
            </a:fld>
            <a:endParaRPr lang="en-GB"/>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FD4E6F2-1D69-4ECD-B4B8-84472346C9F4}" type="slidenum">
              <a:rPr lang="en-GB"/>
              <a:pPr>
                <a:defRPr/>
              </a:pPr>
              <a:t>‹#›</a:t>
            </a:fld>
            <a:endParaRPr lang="en-GB"/>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2F20949-3BD0-4B3B-9BD0-1C62C736E178}" type="slidenum">
              <a:rPr lang="en-GB"/>
              <a:pPr>
                <a:defRPr/>
              </a:pPr>
              <a:t>‹#›</a:t>
            </a:fld>
            <a:endParaRPr lang="en-GB"/>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0C5373F-5D66-4BA1-8EBB-7C1408D23CEB}" type="slidenum">
              <a:rPr lang="en-GB"/>
              <a:pPr>
                <a:defRPr/>
              </a:pPr>
              <a:t>‹#›</a:t>
            </a:fld>
            <a:endParaRPr lang="en-GB"/>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0C13A1E-368E-47B6-936F-6FF097290826}" type="slidenum">
              <a:rPr lang="en-GB"/>
              <a:pPr>
                <a:defRPr/>
              </a:pPr>
              <a:t>‹#›</a:t>
            </a:fld>
            <a:endParaRPr lang="en-GB"/>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553CD74-AA30-45B0-9973-D7704F2A03F1}" type="slidenum">
              <a:rPr lang="en-GB"/>
              <a:pPr>
                <a:defRPr/>
              </a:pPr>
              <a:t>‹#›</a:t>
            </a:fld>
            <a:endParaRPr lang="en-GB"/>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EC58B9D-FAED-4AE2-BEFB-75DAF6426BF9}" type="slidenum">
              <a:rPr lang="en-GB"/>
              <a:pPr>
                <a:defRPr/>
              </a:pPr>
              <a:t>‹#›</a:t>
            </a:fld>
            <a:endParaRPr lang="en-GB"/>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BD13EA8-658E-49E0-BDBD-3A067BABFB05}" type="slidenum">
              <a:rPr lang="en-GB"/>
              <a:pPr>
                <a:defRPr/>
              </a:pPr>
              <a:t>‹#›</a:t>
            </a:fld>
            <a:endParaRPr lang="en-GB"/>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E911948-E41D-4B72-9CCF-FFBCF1724442}" type="slidenum">
              <a:rPr lang="en-GB"/>
              <a:pPr>
                <a:defRPr/>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4C2A81D-BFDF-44EB-8B24-DFD2058D8B21}" type="slidenum">
              <a:rPr lang="en-GB"/>
              <a:pPr>
                <a:defRPr/>
              </a:pPr>
              <a:t>‹#›</a:t>
            </a:fld>
            <a:endParaRPr lang="en-GB"/>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8CB9708-A832-433A-8C68-4820F3134499}" type="slidenum">
              <a:rPr lang="en-GB"/>
              <a:pPr>
                <a:defRPr/>
              </a:pPr>
              <a:t>‹#›</a:t>
            </a:fld>
            <a:endParaRPr lang="en-GB"/>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C822FD1-E823-45A5-B1F5-1684357EC379}" type="slidenum">
              <a:rPr lang="en-GB"/>
              <a:pPr>
                <a:defRPr/>
              </a:pPr>
              <a:t>‹#›</a:t>
            </a:fld>
            <a:endParaRPr lang="en-GB"/>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8E3C965-1CA4-4D47-8718-E1A364805D0D}" type="slidenum">
              <a:rPr lang="en-GB"/>
              <a:pPr>
                <a:defRPr/>
              </a:pPr>
              <a:t>‹#›</a:t>
            </a:fld>
            <a:endParaRPr lang="en-GB"/>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543CFE4-6481-49FC-8599-1CE2893FCF38}" type="slidenum">
              <a:rPr lang="en-GB"/>
              <a:pPr>
                <a:defRPr/>
              </a:pPr>
              <a:t>‹#›</a:t>
            </a:fld>
            <a:endParaRPr lang="en-GB"/>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7B8537CE-B0F6-4A9B-AAEF-69210EC0436D}" type="slidenum">
              <a:rPr lang="en-GB"/>
              <a:pPr>
                <a:defRPr/>
              </a:pPr>
              <a:t>‹#›</a:t>
            </a:fld>
            <a:endParaRPr lang="en-GB"/>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B1B4C1-110D-43B2-901F-9C4AB7F4F8DF}" type="slidenum">
              <a:rPr lang="en-GB"/>
              <a:pPr>
                <a:defRPr/>
              </a:pPr>
              <a:t>‹#›</a:t>
            </a:fld>
            <a:endParaRPr lang="en-GB"/>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E0BE5A5-EC9C-4984-A3BE-8FD9986AD794}" type="slidenum">
              <a:rPr lang="en-GB"/>
              <a:pPr>
                <a:defRPr/>
              </a:pPr>
              <a:t>‹#›</a:t>
            </a:fld>
            <a:endParaRPr lang="en-GB"/>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A7D2CC3-4964-4EA9-9AAB-940CAC6B7CDF}" type="slidenum">
              <a:rPr lang="en-GB"/>
              <a:pPr>
                <a:defRPr/>
              </a:pPr>
              <a:t>‹#›</a:t>
            </a:fld>
            <a:endParaRPr lang="en-GB"/>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EFB36E4-AC5F-4D5A-AF6C-3F633DF8A6EE}" type="slidenum">
              <a:rPr lang="en-GB"/>
              <a:pPr>
                <a:defRPr/>
              </a:pPr>
              <a:t>‹#›</a:t>
            </a:fld>
            <a:endParaRPr lang="en-GB"/>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A6A2375-D95B-46F5-997C-73E3F94DD860}" type="slidenum">
              <a:rPr lang="en-GB"/>
              <a:pPr>
                <a:defRPr/>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E8A6257-9543-4D56-8061-C5185E0C1E50}" type="slidenum">
              <a:rPr lang="en-GB"/>
              <a:pPr>
                <a:defRPr/>
              </a:pPr>
              <a:t>‹#›</a:t>
            </a:fld>
            <a:endParaRPr lang="en-GB"/>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4025993-1357-4657-8AF3-7DDE066A7EF1}" type="slidenum">
              <a:rPr lang="en-GB"/>
              <a:pPr>
                <a:defRPr/>
              </a:pPr>
              <a:t>‹#›</a:t>
            </a:fld>
            <a:endParaRPr lang="en-GB"/>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42ACDB2-CD7D-4BC1-A10A-AB64C49154CE}" type="slidenum">
              <a:rPr lang="en-GB"/>
              <a:pPr>
                <a:defRPr/>
              </a:pPr>
              <a:t>‹#›</a:t>
            </a:fld>
            <a:endParaRPr lang="en-GB"/>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DB0C9F1-EA6D-422F-A821-C9332067BAEF}" type="slidenum">
              <a:rPr lang="en-GB"/>
              <a:pPr>
                <a:defRPr/>
              </a:pPr>
              <a:t>‹#›</a:t>
            </a:fld>
            <a:endParaRPr lang="en-GB"/>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1DF78EE-706B-4F44-AC85-7ED4CA030032}" type="slidenum">
              <a:rPr lang="en-GB"/>
              <a:pPr>
                <a:defRPr/>
              </a:pPr>
              <a:t>‹#›</a:t>
            </a:fld>
            <a:endParaRPr lang="en-GB"/>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5AE4BF6-EBF3-43BB-85D4-0E6CF5634DED}" type="slidenum">
              <a:rPr lang="en-GB"/>
              <a:pPr>
                <a:defRPr/>
              </a:pPr>
              <a:t>‹#›</a:t>
            </a:fld>
            <a:endParaRPr lang="en-GB"/>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F495CA5-E97F-4BF4-8F21-A983BC658DC0}" type="slidenum">
              <a:rPr lang="en-GB"/>
              <a:pPr>
                <a:defRPr/>
              </a:pPr>
              <a:t>‹#›</a:t>
            </a:fld>
            <a:endParaRPr lang="en-GB"/>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649EAFE-058D-4104-AADE-C6FAEFF65031}" type="slidenum">
              <a:rPr lang="en-GB"/>
              <a:pPr>
                <a:defRPr/>
              </a:pPr>
              <a:t>‹#›</a:t>
            </a:fld>
            <a:endParaRPr lang="en-GB"/>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8B09CE2-3D1E-4513-B755-52B27E0F45A8}" type="slidenum">
              <a:rPr lang="en-GB"/>
              <a:pPr>
                <a:defRPr/>
              </a:pPr>
              <a:t>‹#›</a:t>
            </a:fld>
            <a:endParaRPr lang="en-GB"/>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20E6909-A04D-4C51-BF14-43375DE99E0B}" type="slidenum">
              <a:rPr lang="en-GB"/>
              <a:pPr>
                <a:defRPr/>
              </a:pPr>
              <a:t>‹#›</a:t>
            </a:fld>
            <a:endParaRPr lang="en-GB"/>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DD74297-5A2E-40E7-A6A2-A85C6FEA86C4}" type="slidenum">
              <a:rPr lang="en-GB"/>
              <a:pPr>
                <a:defRPr/>
              </a:pPr>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A9284BB-B7F2-4A0F-A96D-0FBDAFFFE196}" type="slidenum">
              <a:rPr lang="en-GB"/>
              <a:pPr>
                <a:defRPr/>
              </a:pPr>
              <a:t>‹#›</a:t>
            </a:fld>
            <a:endParaRPr lang="en-GB"/>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D5A3593-A1E3-41A7-9F15-8B9C5F682295}" type="slidenum">
              <a:rPr lang="en-GB"/>
              <a:pPr>
                <a:defRPr/>
              </a:pPr>
              <a:t>‹#›</a:t>
            </a:fld>
            <a:endParaRPr lang="en-GB"/>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60C7551-566D-4EFB-BBF8-8E3768DE4097}" type="slidenum">
              <a:rPr lang="en-GB"/>
              <a:pPr>
                <a:defRPr/>
              </a:pPr>
              <a:t>‹#›</a:t>
            </a:fld>
            <a:endParaRPr lang="en-GB"/>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C7797B0-0D6D-462E-A0F3-5FB599D6316B}" type="slidenum">
              <a:rPr lang="en-GB"/>
              <a:pPr>
                <a:defRPr/>
              </a:pPr>
              <a:t>‹#›</a:t>
            </a:fld>
            <a:endParaRPr lang="en-GB"/>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723FE88-77E5-4DFA-B3BF-6EBEE3F275E7}" type="slidenum">
              <a:rPr lang="en-GB"/>
              <a:pPr>
                <a:defRPr/>
              </a:pPr>
              <a:t>‹#›</a:t>
            </a:fld>
            <a:endParaRPr lang="en-GB"/>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4A409A-FCA8-4AEA-9351-B427FF5CCC7A}" type="slidenum">
              <a:rPr lang="en-GB"/>
              <a:pPr>
                <a:defRPr/>
              </a:pPr>
              <a:t>‹#›</a:t>
            </a:fld>
            <a:endParaRPr lang="en-GB"/>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8607DB-1F86-48F0-BBE0-B12723136C81}" type="slidenum">
              <a:rPr lang="en-GB"/>
              <a:pPr>
                <a:defRPr/>
              </a:pPr>
              <a:t>‹#›</a:t>
            </a:fld>
            <a:endParaRPr lang="en-GB"/>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61AE904-AECF-4443-A92B-98C48416B88C}" type="slidenum">
              <a:rPr lang="en-GB"/>
              <a:pPr>
                <a:defRPr/>
              </a:pPr>
              <a:t>‹#›</a:t>
            </a:fld>
            <a:endParaRPr lang="en-GB"/>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D7726C1-F235-458D-AA00-0D900409584F}" type="slidenum">
              <a:rPr lang="en-GB"/>
              <a:pPr>
                <a:defRPr/>
              </a:pPr>
              <a:t>‹#›</a:t>
            </a:fld>
            <a:endParaRPr lang="en-GB"/>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00C36C0-8456-44DA-9FF4-00E420602724}" type="slidenum">
              <a:rPr lang="en-GB"/>
              <a:pPr>
                <a:defRPr/>
              </a:pPr>
              <a:t>‹#›</a:t>
            </a:fld>
            <a:endParaRPr lang="en-GB"/>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966E226-CF05-4C37-ABC1-E5AC8B70CD29}" type="slidenum">
              <a:rPr lang="en-GB"/>
              <a:pPr>
                <a:defRPr/>
              </a:pPr>
              <a:t>‹#›</a:t>
            </a:fld>
            <a:endParaRPr lang="en-GB"/>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762BF45-5D4D-4080-AA79-1C28A299A6EC}" type="slidenum">
              <a:rPr lang="en-GB"/>
              <a:pPr>
                <a:defRPr/>
              </a:pPr>
              <a:t>‹#›</a:t>
            </a:fld>
            <a:endParaRPr lang="en-GB"/>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CA8EDA2-FEB2-4ED1-9095-96CBFADBFBF8}" type="slidenum">
              <a:rPr lang="en-GB"/>
              <a:pPr>
                <a:defRPr/>
              </a:pPr>
              <a:t>‹#›</a:t>
            </a:fld>
            <a:endParaRPr lang="en-GB"/>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C7D1AB8-8AB2-41F4-8A02-35107216D6A5}" type="slidenum">
              <a:rPr lang="en-GB"/>
              <a:pPr>
                <a:defRPr/>
              </a:pPr>
              <a:t>‹#›</a:t>
            </a:fld>
            <a:endParaRPr lang="en-GB"/>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D0BABDE-00B2-44A0-B81D-88ABE289D273}" type="slidenum">
              <a:rPr lang="en-GB"/>
              <a:pPr>
                <a:defRPr/>
              </a:pPr>
              <a:t>‹#›</a:t>
            </a:fld>
            <a:endParaRPr lang="en-GB"/>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7DD11ED-AEC7-4FEF-BA87-E65B3C2A7E82}" type="slidenum">
              <a:rPr lang="en-GB"/>
              <a:pPr>
                <a:defRPr/>
              </a:pPr>
              <a:t>‹#›</a:t>
            </a:fld>
            <a:endParaRPr lang="en-GB"/>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1CD493-EC66-48F6-93C0-2CAA74443629}" type="slidenum">
              <a:rPr lang="en-GB"/>
              <a:pPr>
                <a:defRPr/>
              </a:pPr>
              <a:t>‹#›</a:t>
            </a:fld>
            <a:endParaRPr lang="en-GB"/>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C3742D-8B42-410B-B461-E3AB57BBB2DE}" type="slidenum">
              <a:rPr lang="en-GB"/>
              <a:pPr>
                <a:defRPr/>
              </a:pPr>
              <a:t>‹#›</a:t>
            </a:fld>
            <a:endParaRPr lang="en-GB"/>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9475C6-0FAF-4FCF-8049-B64E7911CD96}" type="slidenum">
              <a:rPr lang="en-GB"/>
              <a:pPr>
                <a:defRPr/>
              </a:pPr>
              <a:t>‹#›</a:t>
            </a:fld>
            <a:endParaRPr lang="en-GB"/>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D2BAE9D-2914-4B5D-857D-B49BC020A65A}" type="slidenum">
              <a:rPr lang="en-GB"/>
              <a:pPr>
                <a:defRPr/>
              </a:pPr>
              <a:t>‹#›</a:t>
            </a:fld>
            <a:endParaRPr lang="en-GB"/>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A58536C-95A5-4D6F-A580-C4D40CBE30C0}" type="slidenum">
              <a:rPr lang="en-GB"/>
              <a:pPr>
                <a:defRPr/>
              </a:pPr>
              <a:t>‹#›</a:t>
            </a:fld>
            <a:endParaRPr lang="en-GB"/>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E97C95A-9DB4-4CBD-A3D2-91CD8B5897B2}"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12B3F9B-E216-455C-A04C-987099AB19F4}" type="slidenum">
              <a:rPr lang="en-GB"/>
              <a:pPr>
                <a:defRPr/>
              </a:pPr>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D1F6100-06AA-4093-B2D9-D64203CC6103}" type="slidenum">
              <a:rPr lang="en-GB"/>
              <a:pPr>
                <a:defRPr/>
              </a:pPr>
              <a:t>‹#›</a:t>
            </a:fld>
            <a:endParaRPr lang="en-GB"/>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BDD6B79-843B-4CED-80A9-BE6E00E00DF5}" type="slidenum">
              <a:rPr lang="en-GB"/>
              <a:pPr>
                <a:defRPr/>
              </a:pPr>
              <a:t>‹#›</a:t>
            </a:fld>
            <a:endParaRPr lang="en-GB"/>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6B273F9-940B-4DB2-B093-D2BC63659D4D}" type="slidenum">
              <a:rPr lang="en-GB"/>
              <a:pPr>
                <a:defRPr/>
              </a:pPr>
              <a:t>‹#›</a:t>
            </a:fld>
            <a:endParaRPr lang="en-GB"/>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1A47CCE-5947-4CA9-BE74-3F18540303C9}" type="slidenum">
              <a:rPr lang="en-GB"/>
              <a:pPr>
                <a:defRPr/>
              </a:pPr>
              <a:t>‹#›</a:t>
            </a:fld>
            <a:endParaRPr lang="en-GB"/>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A71EF4C-1CB5-49D2-9E08-A9527BAA2D09}" type="slidenum">
              <a:rPr lang="en-GB"/>
              <a:pPr>
                <a:defRPr/>
              </a:pPr>
              <a:t>‹#›</a:t>
            </a:fld>
            <a:endParaRPr lang="en-GB"/>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0DB81BE-2D2C-479B-9064-FB2C94A6F951}" type="slidenum">
              <a:rPr lang="en-GB"/>
              <a:pPr>
                <a:defRPr/>
              </a:pPr>
              <a:t>‹#›</a:t>
            </a:fld>
            <a:endParaRPr lang="en-GB"/>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224661C-8DE2-4EBA-AF5B-6E9646EDEFCF}" type="slidenum">
              <a:rPr lang="en-GB"/>
              <a:pPr>
                <a:defRPr/>
              </a:pPr>
              <a:t>‹#›</a:t>
            </a:fld>
            <a:endParaRPr lang="en-GB"/>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A865FD5-B5D7-4362-8CFC-88CD9CF3631B}" type="slidenum">
              <a:rPr lang="en-GB"/>
              <a:pPr>
                <a:defRPr/>
              </a:pPr>
              <a:t>‹#›</a:t>
            </a:fld>
            <a:endParaRPr lang="en-GB"/>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4B97E2A-DBA2-49FD-B917-ACD77634AF02}" type="slidenum">
              <a:rPr lang="en-GB"/>
              <a:pPr>
                <a:defRPr/>
              </a:pPr>
              <a:t>‹#›</a:t>
            </a:fld>
            <a:endParaRPr lang="en-GB"/>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9234930-9FF3-4123-A76D-2CB26CF8F4D3}" type="slidenum">
              <a:rPr lang="en-GB"/>
              <a:pPr>
                <a:defRPr/>
              </a:pPr>
              <a:t>‹#›</a:t>
            </a:fld>
            <a:endParaRPr lang="en-GB"/>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3FEF8CB-CDC8-45DC-8AC5-3FCD447E82D5}" type="slidenum">
              <a:rPr lang="en-GB"/>
              <a:pPr>
                <a:defRPr/>
              </a:pPr>
              <a:t>‹#›</a:t>
            </a:fld>
            <a:endParaRPr lang="en-GB"/>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CA54776-B33E-4DD4-A677-1FAC8AFB7D1F}" type="slidenum">
              <a:rPr lang="en-GB"/>
              <a:pPr>
                <a:defRPr/>
              </a:pPr>
              <a:t>‹#›</a:t>
            </a:fld>
            <a:endParaRPr lang="en-GB"/>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DDBD5F9-A78E-427A-8802-C294EBB70A0E}" type="slidenum">
              <a:rPr lang="en-GB"/>
              <a:pPr>
                <a:defRPr/>
              </a:pPr>
              <a:t>‹#›</a:t>
            </a:fld>
            <a:endParaRPr lang="en-GB"/>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8E93571-E220-40C5-95C6-97B16DA63460}" type="slidenum">
              <a:rPr lang="en-GB"/>
              <a:pPr>
                <a:defRPr/>
              </a:pPr>
              <a:t>‹#›</a:t>
            </a:fld>
            <a:endParaRPr lang="en-GB"/>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78362C-49B8-4977-B8C5-78E8573715B0}" type="slidenum">
              <a:rPr lang="en-GB"/>
              <a:pPr>
                <a:defRPr/>
              </a:pPr>
              <a:t>‹#›</a:t>
            </a:fld>
            <a:endParaRPr lang="en-GB"/>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1592980-7D31-4100-8672-2F1ACD5662C4}" type="slidenum">
              <a:rPr lang="en-GB"/>
              <a:pPr>
                <a:defRPr/>
              </a:pPr>
              <a:t>‹#›</a:t>
            </a:fld>
            <a:endParaRPr lang="en-GB"/>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5FCCC99-66E2-472F-AFA4-5C3175C1E869}" type="slidenum">
              <a:rPr lang="en-GB"/>
              <a:pPr>
                <a:defRPr/>
              </a:pPr>
              <a:t>‹#›</a:t>
            </a:fld>
            <a:endParaRPr lang="en-GB"/>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F794843-B3B2-49ED-A553-46EA1BBEBA77}" type="slidenum">
              <a:rPr lang="en-GB"/>
              <a:pPr>
                <a:defRPr/>
              </a:pPr>
              <a:t>‹#›</a:t>
            </a:fld>
            <a:endParaRPr lang="en-GB"/>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241FD59-BAC3-4358-87B1-8724B620FF9F}" type="slidenum">
              <a:rPr lang="en-GB"/>
              <a:pPr>
                <a:defRPr/>
              </a:pPr>
              <a:t>‹#›</a:t>
            </a:fld>
            <a:endParaRPr lang="en-GB"/>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B2360EE-46CB-4314-94F4-49C6AE0B10DA}" type="slidenum">
              <a:rPr lang="en-GB"/>
              <a:pPr>
                <a:defRPr/>
              </a:pPr>
              <a:t>‹#›</a:t>
            </a:fld>
            <a:endParaRPr lang="en-GB"/>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7A8D83E-9ADE-4309-80B9-FCB175B05410}" type="slidenum">
              <a:rPr lang="en-GB"/>
              <a:pPr>
                <a:defRPr/>
              </a:pPr>
              <a:t>‹#›</a:t>
            </a:fld>
            <a:endParaRPr lang="en-GB"/>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ADE7865-6552-4A8A-8B03-0C3832E77028}" type="slidenum">
              <a:rPr lang="en-GB"/>
              <a:pPr>
                <a:defRPr/>
              </a:pPr>
              <a:t>‹#›</a:t>
            </a:fld>
            <a:endParaRPr lang="en-GB"/>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414665-7CB2-45DA-991F-FA19073F3AED}" type="slidenum">
              <a:rPr lang="en-GB"/>
              <a:pPr>
                <a:defRPr/>
              </a:pPr>
              <a:t>‹#›</a:t>
            </a:fld>
            <a:endParaRPr lang="en-GB"/>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736F2F3-BC23-42FE-B279-A53ECAC9A17F}" type="slidenum">
              <a:rPr lang="en-GB"/>
              <a:pPr>
                <a:defRPr/>
              </a:pPr>
              <a:t>‹#›</a:t>
            </a:fld>
            <a:endParaRPr lang="en-GB"/>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F892B4B-DE76-43F2-B646-E8E4D2AB546C}" type="slidenum">
              <a:rPr lang="en-GB"/>
              <a:pPr>
                <a:defRPr/>
              </a:pPr>
              <a:t>‹#›</a:t>
            </a:fld>
            <a:endParaRPr lang="en-GB"/>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2661951-7A78-4945-B344-97A02FF29261}" type="slidenum">
              <a:rPr lang="en-GB"/>
              <a:pPr>
                <a:defRPr/>
              </a:pPr>
              <a:t>‹#›</a:t>
            </a:fld>
            <a:endParaRPr lang="en-GB"/>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7234DE0-A7FA-408E-8E77-91EB294C1262}" type="slidenum">
              <a:rPr lang="en-GB"/>
              <a:pPr>
                <a:defRPr/>
              </a:pPr>
              <a:t>‹#›</a:t>
            </a:fld>
            <a:endParaRPr lang="en-GB"/>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051336A-DB88-48DE-BC79-DF8427506038}" type="slidenum">
              <a:rPr lang="en-GB"/>
              <a:pPr>
                <a:defRPr/>
              </a:pPr>
              <a:t>‹#›</a:t>
            </a:fld>
            <a:endParaRPr lang="en-GB"/>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F124F6F-A23D-451C-8D24-CF97D135F2F8}" type="slidenum">
              <a:rPr lang="en-GB"/>
              <a:pPr>
                <a:defRPr/>
              </a:pPr>
              <a:t>‹#›</a:t>
            </a:fld>
            <a:endParaRPr lang="en-GB"/>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1C4475-DD9B-4A78-8D97-CA4C09C0894A}" type="slidenum">
              <a:rPr lang="en-GB"/>
              <a:pPr>
                <a:defRPr/>
              </a:pPr>
              <a:t>‹#›</a:t>
            </a:fld>
            <a:endParaRPr lang="en-GB"/>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CD6B6B-19F2-4EC3-80BE-CBBB492E1A54}" type="slidenum">
              <a:rPr lang="en-GB"/>
              <a:pPr>
                <a:defRPr/>
              </a:pPr>
              <a:t>‹#›</a:t>
            </a:fld>
            <a:endParaRPr lang="en-GB"/>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C712BA4-2DE0-465D-BD47-59DC85680B51}" type="slidenum">
              <a:rPr lang="en-GB"/>
              <a:pPr>
                <a:defRPr/>
              </a:pPr>
              <a:t>‹#›</a:t>
            </a:fld>
            <a:endParaRPr lang="en-GB"/>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E05525-721F-4E1B-8EE7-273182018893}" type="slidenum">
              <a:rPr lang="en-GB"/>
              <a:pPr>
                <a:defRPr/>
              </a:pPr>
              <a:t>‹#›</a:t>
            </a:fld>
            <a:endParaRPr lang="en-GB"/>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B2F5488-538F-4293-8F57-9CE71919ADBC}" type="slidenum">
              <a:rPr lang="en-GB"/>
              <a:pPr>
                <a:defRPr/>
              </a:pPr>
              <a:t>‹#›</a:t>
            </a:fld>
            <a:endParaRPr lang="en-GB"/>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E1AA813-2C33-4C89-A2F7-A1AC47DD8ECD}" type="slidenum">
              <a:rPr lang="en-GB"/>
              <a:pPr>
                <a:defRPr/>
              </a:pPr>
              <a:t>‹#›</a:t>
            </a:fld>
            <a:endParaRPr lang="en-GB"/>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4F671B2-1DE1-4AD5-B965-3704879612A3}" type="slidenum">
              <a:rPr lang="en-GB"/>
              <a:pPr>
                <a:defRPr/>
              </a:pPr>
              <a:t>‹#›</a:t>
            </a:fld>
            <a:endParaRPr lang="en-GB"/>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BD3A056-CC2F-4BE6-B33F-3CE4D3359A01}" type="slidenum">
              <a:rPr lang="en-GB"/>
              <a:pPr>
                <a:defRPr/>
              </a:pPr>
              <a:t>‹#›</a:t>
            </a:fld>
            <a:endParaRPr lang="en-GB"/>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67EADC5-CB2F-4017-8BC5-6BF6B37C5F1A}" type="slidenum">
              <a:rPr lang="en-GB"/>
              <a:pPr>
                <a:defRPr/>
              </a:pPr>
              <a:t>‹#›</a:t>
            </a:fld>
            <a:endParaRPr lang="en-GB"/>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2A2BB7E-E171-4A57-A05D-1D3D4E1A8C36}" type="slidenum">
              <a:rPr lang="en-GB"/>
              <a:pPr>
                <a:defRPr/>
              </a:pPr>
              <a:t>‹#›</a:t>
            </a:fld>
            <a:endParaRPr lang="en-GB"/>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4C9CFFA-A3F3-4C3C-8F4A-712136030E29}" type="slidenum">
              <a:rPr lang="en-GB"/>
              <a:pPr>
                <a:defRPr/>
              </a:pPr>
              <a:t>‹#›</a:t>
            </a:fld>
            <a:endParaRPr lang="en-GB"/>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925EA5F1-3865-473C-A86E-6554E098ACF3}" type="slidenum">
              <a:rPr lang="en-GB"/>
              <a:pPr>
                <a:defRPr/>
              </a:pPr>
              <a:t>‹#›</a:t>
            </a:fld>
            <a:endParaRPr lang="en-GB"/>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5D96763-AF85-4C54-978B-24E2D25AA4D7}" type="slidenum">
              <a:rPr lang="en-GB"/>
              <a:pPr>
                <a:defRPr/>
              </a:pPr>
              <a:t>‹#›</a:t>
            </a:fld>
            <a:endParaRPr lang="en-GB"/>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B34E1DA-BDAA-4050-B772-CE7A736FD551}" type="slidenum">
              <a:rPr lang="en-GB"/>
              <a:pPr>
                <a:defRPr/>
              </a:pPr>
              <a:t>‹#›</a:t>
            </a:fld>
            <a:endParaRPr lang="en-GB"/>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DE95C49-889A-4083-A880-DBFAF57271C4}" type="slidenum">
              <a:rPr lang="en-GB"/>
              <a:pPr>
                <a:defRPr/>
              </a:pPr>
              <a:t>‹#›</a:t>
            </a:fld>
            <a:endParaRPr lang="en-GB"/>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19B5B2-204E-486E-926E-E5A7FFEF2F38}" type="slidenum">
              <a:rPr lang="en-GB"/>
              <a:pPr>
                <a:defRPr/>
              </a:pPr>
              <a:t>‹#›</a:t>
            </a:fld>
            <a:endParaRPr lang="en-GB"/>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0DA32C1-204A-4DA5-BB64-60DA50030DF7}" type="slidenum">
              <a:rPr lang="en-GB"/>
              <a:pPr>
                <a:defRPr/>
              </a:pPr>
              <a:t>‹#›</a:t>
            </a:fld>
            <a:endParaRPr lang="en-GB"/>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8B38F76-7F87-48DF-B7C0-F7712C5D149C}" type="slidenum">
              <a:rPr lang="en-GB"/>
              <a:pPr>
                <a:defRPr/>
              </a:pPr>
              <a:t>‹#›</a:t>
            </a:fld>
            <a:endParaRPr lang="en-GB"/>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4E5ACDD-445C-44BC-A6FA-0F24A9E2CE53}" type="slidenum">
              <a:rPr lang="en-GB"/>
              <a:pPr>
                <a:defRPr/>
              </a:pPr>
              <a:t>‹#›</a:t>
            </a:fld>
            <a:endParaRPr lang="en-GB"/>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93EE973-0A9B-43D5-9649-364C38D09145}" type="slidenum">
              <a:rPr lang="en-GB"/>
              <a:pPr>
                <a:defRPr/>
              </a:pPr>
              <a:t>‹#›</a:t>
            </a:fld>
            <a:endParaRPr lang="en-GB"/>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FA0B62C-C2D0-4C5D-8CBE-A409DC59936C}" type="slidenum">
              <a:rPr lang="en-GB"/>
              <a:pPr>
                <a:defRPr/>
              </a:pPr>
              <a:t>‹#›</a:t>
            </a:fld>
            <a:endParaRPr lang="en-GB"/>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537648A-0F7B-4C0D-8EC1-AEFF7706F714}" type="slidenum">
              <a:rPr lang="en-GB"/>
              <a:pPr>
                <a:defRPr/>
              </a:pPr>
              <a:t>‹#›</a:t>
            </a:fld>
            <a:endParaRPr lang="en-GB"/>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DD74B81-0677-4B64-BF2A-AC824926403A}" type="slidenum">
              <a:rPr lang="en-GB"/>
              <a:pPr>
                <a:defRPr/>
              </a:pPr>
              <a:t>‹#›</a:t>
            </a:fld>
            <a:endParaRPr lang="en-GB"/>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67105E8-510E-4D65-A906-AE9126B51F52}" type="slidenum">
              <a:rPr lang="en-GB"/>
              <a:pPr>
                <a:defRPr/>
              </a:pPr>
              <a:t>‹#›</a:t>
            </a:fld>
            <a:endParaRPr lang="en-GB"/>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CF662A2-4352-477F-9141-B69530EE834D}" type="slidenum">
              <a:rPr lang="en-GB"/>
              <a:pPr>
                <a:defRPr/>
              </a:pPr>
              <a:t>‹#›</a:t>
            </a:fld>
            <a:endParaRPr lang="en-GB"/>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0AF6231-7687-4A21-A6A7-A8A9816BAFA3}" type="slidenum">
              <a:rPr lang="en-GB"/>
              <a:pPr>
                <a:defRPr/>
              </a:pPr>
              <a:t>‹#›</a:t>
            </a:fld>
            <a:endParaRPr lang="en-GB"/>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8BDD24-A49F-4D70-8CAC-48580D7702D6}" type="slidenum">
              <a:rPr lang="en-GB"/>
              <a:pPr>
                <a:defRPr/>
              </a:pPr>
              <a:t>‹#›</a:t>
            </a:fld>
            <a:endParaRPr lang="en-GB"/>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B01402-6FDA-4AFC-8987-76B0100C9A9B}" type="slidenum">
              <a:rPr lang="en-GB"/>
              <a:pPr>
                <a:defRPr/>
              </a:pPr>
              <a:t>‹#›</a:t>
            </a:fld>
            <a:endParaRPr lang="en-GB"/>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4987EBF-44CA-46C4-8BAF-87DE16147C8E}" type="slidenum">
              <a:rPr lang="en-GB"/>
              <a:pPr>
                <a:defRPr/>
              </a:pPr>
              <a:t>‹#›</a:t>
            </a:fld>
            <a:endParaRPr lang="en-GB"/>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B955D5A-6D47-45A9-99FA-433644A0CF23}" type="slidenum">
              <a:rPr lang="en-GB"/>
              <a:pPr>
                <a:defRPr/>
              </a:pPr>
              <a:t>‹#›</a:t>
            </a:fld>
            <a:endParaRPr lang="en-GB"/>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00692E0-0259-4047-838C-C5E9ED347EDE}" type="slidenum">
              <a:rPr lang="en-GB"/>
              <a:pPr>
                <a:defRPr/>
              </a:pPr>
              <a:t>‹#›</a:t>
            </a:fld>
            <a:endParaRPr lang="en-GB"/>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0E8509E-4971-4538-81B3-542C11BD84A9}" type="slidenum">
              <a:rPr lang="en-GB"/>
              <a:pPr>
                <a:defRPr/>
              </a:pPr>
              <a:t>‹#›</a:t>
            </a:fld>
            <a:endParaRPr lang="en-GB"/>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7AC71FC-7AD6-4B08-B547-0A5636358C59}" type="slidenum">
              <a:rPr lang="en-GB"/>
              <a:pPr>
                <a:defRPr/>
              </a:pPr>
              <a:t>‹#›</a:t>
            </a:fld>
            <a:endParaRPr lang="en-GB"/>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607FF31-7547-40D9-9014-33839586A7B6}" type="slidenum">
              <a:rPr lang="en-GB"/>
              <a:pPr>
                <a:defRPr/>
              </a:pPr>
              <a:t>‹#›</a:t>
            </a:fld>
            <a:endParaRPr lang="en-GB"/>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6C65BE3-D7C4-4194-9706-CC4E2FBAC70B}" type="slidenum">
              <a:rPr lang="en-GB"/>
              <a:pPr>
                <a:defRPr/>
              </a:pPr>
              <a:t>‹#›</a:t>
            </a:fld>
            <a:endParaRPr lang="en-GB"/>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5F89F9A2-227D-4CD7-B1BA-59BE474A610F}" type="slidenum">
              <a:rPr lang="en-GB"/>
              <a:pPr>
                <a:defRPr/>
              </a:pPr>
              <a:t>‹#›</a:t>
            </a:fld>
            <a:endParaRPr lang="en-GB"/>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C87AA1-427C-4286-8AB5-F072440C1E8F}" type="slidenum">
              <a:rPr lang="en-GB"/>
              <a:pPr>
                <a:defRPr/>
              </a:pPr>
              <a:t>‹#›</a:t>
            </a:fld>
            <a:endParaRPr lang="en-GB"/>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41FD47D-479F-45C4-AF42-12B5D5764E4B}" type="slidenum">
              <a:rPr lang="en-GB"/>
              <a:pPr>
                <a:defRPr/>
              </a:pPr>
              <a:t>‹#›</a:t>
            </a:fld>
            <a:endParaRPr lang="en-GB"/>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045B034-676A-4D92-9B0A-BDB8A1DF69BD}" type="slidenum">
              <a:rPr lang="en-GB"/>
              <a:pPr>
                <a:defRPr/>
              </a:pPr>
              <a:t>‹#›</a:t>
            </a:fld>
            <a:endParaRPr lang="en-GB"/>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391BD99-F711-4BB1-9D81-795A28DF5BBB}" type="slidenum">
              <a:rPr lang="en-GB"/>
              <a:pPr>
                <a:defRPr/>
              </a:pPr>
              <a:t>‹#›</a:t>
            </a:fld>
            <a:endParaRPr lang="en-GB"/>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67584E-A5B2-400E-AE84-53D6049EA5C8}" type="slidenum">
              <a:rPr lang="en-GB"/>
              <a:pPr>
                <a:defRPr/>
              </a:pPr>
              <a:t>‹#›</a:t>
            </a:fld>
            <a:endParaRPr lang="en-GB"/>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DA6ED17-4439-4E82-816E-28689ACB9791}" type="slidenum">
              <a:rPr lang="en-GB"/>
              <a:pPr>
                <a:defRPr/>
              </a:pPr>
              <a:t>‹#›</a:t>
            </a:fld>
            <a:endParaRPr lang="en-GB"/>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3DA8305-D740-44F5-947C-E55F5B64EA29}" type="slidenum">
              <a:rPr lang="en-GB"/>
              <a:pPr>
                <a:defRPr/>
              </a:pPr>
              <a:t>‹#›</a:t>
            </a:fld>
            <a:endParaRPr lang="en-GB"/>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6915092-EE82-432C-8D08-75C2E679730D}" type="slidenum">
              <a:rPr lang="en-GB"/>
              <a:pPr>
                <a:defRPr/>
              </a:pPr>
              <a:t>‹#›</a:t>
            </a:fld>
            <a:endParaRPr lang="en-GB"/>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7F51054-6BE1-49A5-A79C-52DF73DE3587}" type="slidenum">
              <a:rPr lang="en-GB"/>
              <a:pPr>
                <a:defRPr/>
              </a:pPr>
              <a:t>‹#›</a:t>
            </a:fld>
            <a:endParaRPr lang="en-GB"/>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999577C-8EA4-4434-A6C0-B2236F4F4676}" type="slidenum">
              <a:rPr lang="en-GB"/>
              <a:pPr>
                <a:defRPr/>
              </a:pPr>
              <a:t>‹#›</a:t>
            </a:fld>
            <a:endParaRPr lang="en-GB"/>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13DE56B-FBD5-45DF-BB50-6BFA1004A45B}" type="slidenum">
              <a:rPr lang="en-GB"/>
              <a:pPr>
                <a:defRPr/>
              </a:pPr>
              <a:t>‹#›</a:t>
            </a:fld>
            <a:endParaRPr lang="en-GB"/>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3EB21A8-7DD6-4E1E-8588-F74A50904D57}" type="slidenum">
              <a:rPr lang="en-GB"/>
              <a:pPr>
                <a:defRPr/>
              </a:pPr>
              <a:t>‹#›</a:t>
            </a:fld>
            <a:endParaRPr lang="en-GB"/>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C03BE47-B3DC-49FA-A979-9C6A06E85401}" type="slidenum">
              <a:rPr lang="en-GB"/>
              <a:pPr>
                <a:defRPr/>
              </a:pPr>
              <a:t>‹#›</a:t>
            </a:fld>
            <a:endParaRPr lang="en-GB"/>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7729843-2E84-42E7-A9E1-B00655B21A46}" type="slidenum">
              <a:rPr lang="en-GB"/>
              <a:pPr>
                <a:defRPr/>
              </a:pPr>
              <a:t>‹#›</a:t>
            </a:fld>
            <a:endParaRPr lang="en-GB"/>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E16C35-BDB3-48A6-BA23-C200B97292D5}" type="slidenum">
              <a:rPr lang="en-GB"/>
              <a:pPr>
                <a:defRPr/>
              </a:pPr>
              <a:t>‹#›</a:t>
            </a:fld>
            <a:endParaRPr lang="en-GB"/>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8CB0649-2BB7-4B71-823B-E772BD55FC8F}" type="slidenum">
              <a:rPr lang="en-GB"/>
              <a:pPr>
                <a:defRPr/>
              </a:pPr>
              <a:t>‹#›</a:t>
            </a:fld>
            <a:endParaRPr lang="en-GB"/>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99AAFA-D48A-4217-A9A2-360773296C74}" type="slidenum">
              <a:rPr lang="en-GB"/>
              <a:pPr>
                <a:defRPr/>
              </a:pPr>
              <a:t>‹#›</a:t>
            </a:fld>
            <a:endParaRPr lang="en-GB"/>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E0B5158-06D8-4ECF-B52D-51FFBA0D682E}" type="slidenum">
              <a:rPr lang="en-GB"/>
              <a:pPr>
                <a:defRPr/>
              </a:pPr>
              <a:t>‹#›</a:t>
            </a:fld>
            <a:endParaRPr lang="en-GB"/>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1626E37-EDBB-433A-A7FC-22FA7B11DF47}" type="slidenum">
              <a:rPr lang="en-GB"/>
              <a:pPr>
                <a:defRPr/>
              </a:pPr>
              <a:t>‹#›</a:t>
            </a:fld>
            <a:endParaRPr lang="en-GB"/>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EA3D4AA-04C4-4810-910D-7BD5B2D0B91F}" type="slidenum">
              <a:rPr lang="en-GB"/>
              <a:pPr>
                <a:defRPr/>
              </a:pPr>
              <a:t>‹#›</a:t>
            </a:fld>
            <a:endParaRPr lang="en-GB"/>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411529E7-4B6C-459F-8A6B-BDD6118A97BA}" type="slidenum">
              <a:rPr lang="en-GB"/>
              <a:pPr>
                <a:defRPr/>
              </a:pPr>
              <a:t>‹#›</a:t>
            </a:fld>
            <a:endParaRPr lang="en-GB"/>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D29A2D2-A5D6-48D9-90F4-411BA2C90B7B}" type="slidenum">
              <a:rPr lang="en-GB"/>
              <a:pPr>
                <a:defRPr/>
              </a:pPr>
              <a:t>‹#›</a:t>
            </a:fld>
            <a:endParaRPr lang="en-GB"/>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BCCE959-0798-4883-BEDD-526E897E1192}" type="slidenum">
              <a:rPr lang="en-GB"/>
              <a:pPr>
                <a:defRPr/>
              </a:pPr>
              <a:t>‹#›</a:t>
            </a:fld>
            <a:endParaRPr lang="en-GB"/>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BDD8EEA3-0883-4F75-9AA9-39908DE802E8}" type="slidenum">
              <a:rPr lang="en-GB"/>
              <a:pPr>
                <a:defRPr/>
              </a:pPr>
              <a:t>‹#›</a:t>
            </a:fld>
            <a:endParaRPr lang="en-GB"/>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77D8434-145B-4AC6-A9F5-53FC63A24C2F}" type="slidenum">
              <a:rPr lang="en-GB"/>
              <a:pPr>
                <a:defRPr/>
              </a:pPr>
              <a:t>‹#›</a:t>
            </a:fld>
            <a:endParaRPr lang="en-GB"/>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D6F33DC-B38D-4BA7-82BA-FE6F2DACC4D0}" type="slidenum">
              <a:rPr lang="en-GB"/>
              <a:pPr>
                <a:defRPr/>
              </a:pPr>
              <a:t>‹#›</a:t>
            </a:fld>
            <a:endParaRPr lang="en-GB"/>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5067E37-5FF1-4112-9C0C-E50B9BACD827}" type="slidenum">
              <a:rPr lang="en-GB"/>
              <a:pPr>
                <a:defRPr/>
              </a:pPr>
              <a:t>‹#›</a:t>
            </a:fld>
            <a:endParaRPr lang="en-GB"/>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7D764D7-1EFF-4A60-8ACC-CD0FCFBAF463}" type="slidenum">
              <a:rPr lang="en-GB"/>
              <a:pPr>
                <a:defRPr/>
              </a:pPr>
              <a:t>‹#›</a:t>
            </a:fld>
            <a:endParaRPr lang="en-GB"/>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2BAE761-F74C-4323-85A5-5BFE51B94DE0}" type="slidenum">
              <a:rPr lang="en-GB"/>
              <a:pPr>
                <a:defRPr/>
              </a:pPr>
              <a:t>‹#›</a:t>
            </a:fld>
            <a:endParaRPr lang="en-GB"/>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01E1D69-0533-412E-B087-425E8F18AA1E}" type="slidenum">
              <a:rPr lang="en-GB"/>
              <a:pPr>
                <a:defRPr/>
              </a:pPr>
              <a:t>‹#›</a:t>
            </a:fld>
            <a:endParaRPr lang="en-GB"/>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2647F72-D2A7-4497-A691-FD1593D57F80}" type="slidenum">
              <a:rPr lang="en-GB"/>
              <a:pPr>
                <a:defRPr/>
              </a:pPr>
              <a:t>‹#›</a:t>
            </a:fld>
            <a:endParaRPr lang="en-GB"/>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5A721603-5414-4D7D-8826-DD49DACF7DE5}" type="slidenum">
              <a:rPr lang="en-GB"/>
              <a:pPr>
                <a:defRPr/>
              </a:pPr>
              <a:t>‹#›</a:t>
            </a:fld>
            <a:endParaRPr lang="en-GB"/>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975195E-6FE6-4F87-996B-C69295FBF54D}" type="slidenum">
              <a:rPr lang="en-GB"/>
              <a:pPr>
                <a:defRPr/>
              </a:pPr>
              <a:t>‹#›</a:t>
            </a:fld>
            <a:endParaRPr lang="en-GB"/>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629A34F-C411-4600-8024-70711D6D1EB0}" type="slidenum">
              <a:rPr lang="en-GB"/>
              <a:pPr>
                <a:defRPr/>
              </a:pPr>
              <a:t>‹#›</a:t>
            </a:fld>
            <a:endParaRPr lang="en-GB"/>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6D5158E-CBD0-4151-991A-EE219008AEF0}" type="slidenum">
              <a:rPr lang="en-GB"/>
              <a:pPr>
                <a:defRPr/>
              </a:pPr>
              <a:t>‹#›</a:t>
            </a:fld>
            <a:endParaRPr lang="en-GB"/>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72569A4-BA41-4CA2-AB69-8C48064B9B7A}" type="slidenum">
              <a:rPr lang="en-GB"/>
              <a:pPr>
                <a:defRPr/>
              </a:pPr>
              <a:t>‹#›</a:t>
            </a:fld>
            <a:endParaRPr lang="en-GB"/>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60AC925-5D15-47BC-998C-58908BBE4D5D}" type="slidenum">
              <a:rPr lang="en-GB"/>
              <a:pPr>
                <a:defRPr/>
              </a:pPr>
              <a:t>‹#›</a:t>
            </a:fld>
            <a:endParaRPr lang="en-GB"/>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5B68EAA-D807-4564-B1FE-B9919A9EB71C}" type="slidenum">
              <a:rPr lang="en-GB"/>
              <a:pPr>
                <a:defRPr/>
              </a:pPr>
              <a:t>‹#›</a:t>
            </a:fld>
            <a:endParaRPr lang="en-GB"/>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3368365-A510-4A74-B312-E729A18D24BF}" type="slidenum">
              <a:rPr lang="en-GB"/>
              <a:pPr>
                <a:defRPr/>
              </a:pPr>
              <a:t>‹#›</a:t>
            </a:fld>
            <a:endParaRPr lang="en-GB"/>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40F62D-AF96-486C-8F7F-EE065C9D72BB}" type="slidenum">
              <a:rPr lang="en-GB"/>
              <a:pPr>
                <a:defRPr/>
              </a:pPr>
              <a:t>‹#›</a:t>
            </a:fld>
            <a:endParaRPr lang="en-GB"/>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4581DA6-22E8-425E-8667-259808DE3B94}" type="slidenum">
              <a:rPr lang="en-GB"/>
              <a:pPr>
                <a:defRPr/>
              </a:pPr>
              <a:t>‹#›</a:t>
            </a:fld>
            <a:endParaRPr lang="en-GB"/>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D1FA1B0-A055-423C-8FE5-0FFBF64418C8}" type="slidenum">
              <a:rPr lang="en-GB"/>
              <a:pPr>
                <a:defRPr/>
              </a:pPr>
              <a:t>‹#›</a:t>
            </a:fld>
            <a:endParaRPr lang="en-GB"/>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0B065D1-A571-4885-ADAC-75E0E01F9F35}" type="slidenum">
              <a:rPr lang="en-GB"/>
              <a:pPr>
                <a:defRPr/>
              </a:pPr>
              <a:t>‹#›</a:t>
            </a:fld>
            <a:endParaRPr lang="en-GB"/>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2D5DE02-46D5-40A7-A6D0-5C29AFAD3AF2}" type="slidenum">
              <a:rPr lang="en-GB"/>
              <a:pPr>
                <a:defRPr/>
              </a:pPr>
              <a:t>‹#›</a:t>
            </a:fld>
            <a:endParaRPr lang="en-GB"/>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0E00643-76A6-4CB3-8370-9BB72803FAD3}"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9AF791E-4A8E-4002-959D-FFFF15265A97}" type="slidenum">
              <a:rPr lang="en-GB"/>
              <a:pPr>
                <a:defRPr/>
              </a:pPr>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20735C9-1851-4E1C-B1F6-5307FFED0D9A}" type="slidenum">
              <a:rPr lang="en-GB"/>
              <a:pPr>
                <a:defRPr/>
              </a:pPr>
              <a:t>‹#›</a:t>
            </a:fld>
            <a:endParaRPr lang="en-GB"/>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104891A-BFDC-4EAC-B011-145C7EDB4794}" type="slidenum">
              <a:rPr lang="en-GB"/>
              <a:pPr>
                <a:defRPr/>
              </a:pPr>
              <a:t>‹#›</a:t>
            </a:fld>
            <a:endParaRPr lang="en-GB"/>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8A642842-6895-4B49-9BB6-B6B97CA07C4B}" type="slidenum">
              <a:rPr lang="en-GB"/>
              <a:pPr>
                <a:defRPr/>
              </a:pPr>
              <a:t>‹#›</a:t>
            </a:fld>
            <a:endParaRPr lang="en-GB"/>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FEC2A54-A655-41DC-8A2A-E50EAAF23413}" type="slidenum">
              <a:rPr lang="en-GB"/>
              <a:pPr>
                <a:defRPr/>
              </a:pPr>
              <a:t>‹#›</a:t>
            </a:fld>
            <a:endParaRPr lang="en-GB"/>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7F554D-EA03-4958-86B9-303BCBB45AF4}" type="slidenum">
              <a:rPr lang="en-GB"/>
              <a:pPr>
                <a:defRPr/>
              </a:pPr>
              <a:t>‹#›</a:t>
            </a:fld>
            <a:endParaRPr lang="en-GB"/>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24B2ECA-DC36-4E3A-9076-CBD73EFFD64F}" type="slidenum">
              <a:rPr lang="en-GB"/>
              <a:pPr>
                <a:defRPr/>
              </a:pPr>
              <a:t>‹#›</a:t>
            </a:fld>
            <a:endParaRPr lang="en-GB"/>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65E34E-2CCC-4737-AAE2-774695830396}" type="slidenum">
              <a:rPr lang="en-GB"/>
              <a:pPr>
                <a:defRPr/>
              </a:pPr>
              <a:t>‹#›</a:t>
            </a:fld>
            <a:endParaRPr lang="en-GB"/>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341140-3D96-4B5E-A869-B24038ED8CFC}" type="slidenum">
              <a:rPr lang="en-GB"/>
              <a:pPr>
                <a:defRPr/>
              </a:pPr>
              <a:t>‹#›</a:t>
            </a:fld>
            <a:endParaRPr lang="en-GB"/>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F5F15C4-4424-4A28-A6B7-87E205210846}" type="slidenum">
              <a:rPr lang="en-GB"/>
              <a:pPr>
                <a:defRPr/>
              </a:pPr>
              <a:t>‹#›</a:t>
            </a:fld>
            <a:endParaRPr lang="en-GB"/>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54538DB-C5E0-4076-A057-E96384F20708}" type="slidenum">
              <a:rPr lang="en-GB"/>
              <a:pPr>
                <a:defRPr/>
              </a:pPr>
              <a:t>‹#›</a:t>
            </a:fld>
            <a:endParaRPr lang="en-GB"/>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8F5256F-BAB6-41EF-B676-98B1FE93FC1E}" type="slidenum">
              <a:rPr lang="en-GB"/>
              <a:pPr>
                <a:defRPr/>
              </a:pPr>
              <a:t>‹#›</a:t>
            </a:fld>
            <a:endParaRPr lang="en-GB"/>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22BDCFA-012A-4F96-B7D0-4B9AF2C32B54}" type="slidenum">
              <a:rPr lang="en-GB"/>
              <a:pPr>
                <a:defRPr/>
              </a:pPr>
              <a:t>‹#›</a:t>
            </a:fld>
            <a:endParaRPr lang="en-GB"/>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0514D66-6C96-4D2F-8D22-21A95310A240}" type="slidenum">
              <a:rPr lang="en-GB"/>
              <a:pPr>
                <a:defRPr/>
              </a:pPr>
              <a:t>‹#›</a:t>
            </a:fld>
            <a:endParaRPr lang="en-GB"/>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224D133-4F84-496B-BA19-668AC950C324}" type="slidenum">
              <a:rPr lang="en-GB"/>
              <a:pPr>
                <a:defRPr/>
              </a:pPr>
              <a:t>‹#›</a:t>
            </a:fld>
            <a:endParaRPr lang="en-GB"/>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C0E557B-43E5-43F6-9630-BE68E1AB593F}" type="slidenum">
              <a:rPr lang="en-GB"/>
              <a:pPr>
                <a:defRPr/>
              </a:pPr>
              <a:t>‹#›</a:t>
            </a:fld>
            <a:endParaRPr lang="en-GB"/>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AC12CC9-4D6A-4562-B27D-675E50889885}" type="slidenum">
              <a:rPr lang="en-GB"/>
              <a:pPr>
                <a:defRPr/>
              </a:pPr>
              <a:t>‹#›</a:t>
            </a:fld>
            <a:endParaRPr lang="en-GB"/>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9EAE08B-8F1A-4CE2-8281-55F20E8145C0}" type="slidenum">
              <a:rPr lang="en-GB"/>
              <a:pPr>
                <a:defRPr/>
              </a:pPr>
              <a:t>‹#›</a:t>
            </a:fld>
            <a:endParaRPr lang="en-GB"/>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909CBAD-6582-4A3F-8833-94ED4E276E52}" type="slidenum">
              <a:rPr lang="en-GB"/>
              <a:pPr>
                <a:defRPr/>
              </a:pPr>
              <a:t>‹#›</a:t>
            </a:fld>
            <a:endParaRPr lang="en-GB"/>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7AA378-F018-4029-AF49-8DAD9BB676DC}" type="slidenum">
              <a:rPr lang="en-GB"/>
              <a:pPr>
                <a:defRPr/>
              </a:pPr>
              <a:t>‹#›</a:t>
            </a:fld>
            <a:endParaRPr lang="en-GB"/>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0B0A6E7-0C67-45D4-BC03-18DD79727128}" type="slidenum">
              <a:rPr lang="en-GB"/>
              <a:pPr>
                <a:defRPr/>
              </a:pPr>
              <a:t>‹#›</a:t>
            </a:fld>
            <a:endParaRPr lang="en-GB"/>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50C0B69-A522-4E71-8F86-5EF77225DD52}" type="slidenum">
              <a:rPr lang="en-GB"/>
              <a:pPr>
                <a:defRPr/>
              </a:pPr>
              <a:t>‹#›</a:t>
            </a:fld>
            <a:endParaRPr lang="en-GB"/>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21BA76B-E8AD-4381-A4E6-7C41712B6ED2}" type="slidenum">
              <a:rPr lang="en-GB"/>
              <a:pPr>
                <a:defRPr/>
              </a:pPr>
              <a:t>‹#›</a:t>
            </a:fld>
            <a:endParaRPr lang="en-GB"/>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E2A3E81-CDEA-43B8-890D-268068467E8D}" type="slidenum">
              <a:rPr lang="en-GB"/>
              <a:pPr>
                <a:defRPr/>
              </a:pPr>
              <a:t>‹#›</a:t>
            </a:fld>
            <a:endParaRPr lang="en-GB"/>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86948F5-005B-4C3E-A620-6B9A95A66594}" type="slidenum">
              <a:rPr lang="en-GB"/>
              <a:pPr>
                <a:defRPr/>
              </a:pPr>
              <a:t>‹#›</a:t>
            </a:fld>
            <a:endParaRPr lang="en-GB"/>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15BCE5-E038-4016-AC38-CEBE4E625611}" type="slidenum">
              <a:rPr lang="en-GB"/>
              <a:pPr>
                <a:defRPr/>
              </a:pPr>
              <a:t>‹#›</a:t>
            </a:fld>
            <a:endParaRPr lang="en-GB"/>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00CF49A-68FD-4776-91E7-FB442E65C4D5}" type="slidenum">
              <a:rPr lang="en-GB"/>
              <a:pPr>
                <a:defRPr/>
              </a:pPr>
              <a:t>‹#›</a:t>
            </a:fld>
            <a:endParaRPr lang="en-GB"/>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EDBD689-E365-40CC-8E55-9F4A93683E12}" type="slidenum">
              <a:rPr lang="en-GB"/>
              <a:pPr>
                <a:defRPr/>
              </a:pPr>
              <a:t>‹#›</a:t>
            </a:fld>
            <a:endParaRPr lang="en-GB"/>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068706C-39B5-464B-ACA9-78E1077D3404}" type="slidenum">
              <a:rPr lang="en-GB"/>
              <a:pPr>
                <a:defRPr/>
              </a:pPr>
              <a:t>‹#›</a:t>
            </a:fld>
            <a:endParaRPr lang="en-GB"/>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446F8CF-D088-4381-9660-32FE295E9F8D}" type="slidenum">
              <a:rPr lang="en-GB"/>
              <a:pPr>
                <a:defRPr/>
              </a:pPr>
              <a:t>‹#›</a:t>
            </a:fld>
            <a:endParaRPr lang="en-GB"/>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8E02CAD-EA36-4D0A-9B3F-FC47501905DA}" type="slidenum">
              <a:rPr lang="en-GB"/>
              <a:pPr>
                <a:defRPr/>
              </a:pPr>
              <a:t>‹#›</a:t>
            </a:fld>
            <a:endParaRPr lang="en-GB"/>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4F1962-49B1-4ABE-AF63-CFDEFCF05D6E}" type="slidenum">
              <a:rPr lang="en-GB"/>
              <a:pPr>
                <a:defRPr/>
              </a:pPr>
              <a:t>‹#›</a:t>
            </a:fld>
            <a:endParaRPr lang="en-GB"/>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5E7B97D-DDF6-4C32-9DE1-DE01DE7B9E39}" type="slidenum">
              <a:rPr lang="en-GB"/>
              <a:pPr>
                <a:defRPr/>
              </a:pPr>
              <a:t>‹#›</a:t>
            </a:fld>
            <a:endParaRPr lang="en-GB"/>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AD1005A-46B9-4134-A4D5-3C0AB9693E45}" type="slidenum">
              <a:rPr lang="en-GB"/>
              <a:pPr>
                <a:defRPr/>
              </a:pPr>
              <a:t>‹#›</a:t>
            </a:fld>
            <a:endParaRPr lang="en-GB"/>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E7988F8-3490-47F5-B1B1-B8F65C8DA7F2}" type="slidenum">
              <a:rPr lang="en-GB"/>
              <a:pPr>
                <a:defRPr/>
              </a:pPr>
              <a:t>‹#›</a:t>
            </a:fld>
            <a:endParaRPr lang="en-GB"/>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55E003C-00C5-4320-976B-B120DB75BCC9}" type="slidenum">
              <a:rPr lang="en-GB"/>
              <a:pPr>
                <a:defRPr/>
              </a:pPr>
              <a:t>‹#›</a:t>
            </a:fld>
            <a:endParaRPr lang="en-GB"/>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DF6C8EF-8792-4CE2-8891-115DB4A9D262}" type="slidenum">
              <a:rPr lang="en-GB"/>
              <a:pPr>
                <a:defRPr/>
              </a:pPr>
              <a:t>‹#›</a:t>
            </a:fld>
            <a:endParaRPr lang="en-GB"/>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355BC11-0610-4943-B0E9-84C1F46292C8}" type="slidenum">
              <a:rPr lang="en-GB"/>
              <a:pPr>
                <a:defRPr/>
              </a:pPr>
              <a:t>‹#›</a:t>
            </a:fld>
            <a:endParaRPr lang="en-GB"/>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D399330-6205-4704-9898-3523270755B5}" type="slidenum">
              <a:rPr lang="en-GB"/>
              <a:pPr>
                <a:defRPr/>
              </a:pPr>
              <a:t>‹#›</a:t>
            </a:fld>
            <a:endParaRPr lang="en-GB"/>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9132BD2-C155-4E57-8BEE-FDFD5728577C}" type="slidenum">
              <a:rPr lang="en-GB"/>
              <a:pPr>
                <a:defRPr/>
              </a:pPr>
              <a:t>‹#›</a:t>
            </a:fld>
            <a:endParaRPr lang="en-GB"/>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10AD2D-40B4-44D3-8B20-319F0DAE9BA6}" type="slidenum">
              <a:rPr lang="en-GB"/>
              <a:pPr>
                <a:defRPr/>
              </a:pPr>
              <a:t>‹#›</a:t>
            </a:fld>
            <a:endParaRPr lang="en-GB"/>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BD6E79F-FC97-4A05-9926-961D8DD488C5}" type="slidenum">
              <a:rPr lang="en-GB"/>
              <a:pPr>
                <a:defRPr/>
              </a:pPr>
              <a:t>‹#›</a:t>
            </a:fld>
            <a:endParaRPr lang="en-GB"/>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01D05FD-34FA-423A-B4C0-D8CE0B8DA17E}" type="slidenum">
              <a:rPr lang="en-GB"/>
              <a:pPr>
                <a:defRPr/>
              </a:pPr>
              <a:t>‹#›</a:t>
            </a:fld>
            <a:endParaRPr lang="en-GB"/>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0F5B7D2-A9B2-48DC-9D79-B7686F4AAE8D}" type="slidenum">
              <a:rPr lang="en-GB"/>
              <a:pPr>
                <a:defRPr/>
              </a:pPr>
              <a:t>‹#›</a:t>
            </a:fld>
            <a:endParaRPr lang="en-GB"/>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CEFCE0-BC51-4FC4-AF1B-353F47F6D328}" type="slidenum">
              <a:rPr lang="en-GB"/>
              <a:pPr>
                <a:defRPr/>
              </a:pPr>
              <a:t>‹#›</a:t>
            </a:fld>
            <a:endParaRPr lang="en-GB"/>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DACA2BF-231B-450D-9EAF-BAEA1263165C}" type="slidenum">
              <a:rPr lang="en-GB"/>
              <a:pPr>
                <a:defRPr/>
              </a:pPr>
              <a:t>‹#›</a:t>
            </a:fld>
            <a:endParaRPr lang="en-GB"/>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25BA7AC-3746-480A-84CF-CE8A63DF2A5F}" type="slidenum">
              <a:rPr lang="en-GB"/>
              <a:pPr>
                <a:defRPr/>
              </a:pPr>
              <a:t>‹#›</a:t>
            </a:fld>
            <a:endParaRPr lang="en-GB"/>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5934A3D-9146-478E-908A-6EFCDEEFE248}" type="slidenum">
              <a:rPr lang="en-GB"/>
              <a:pPr>
                <a:defRPr/>
              </a:pPr>
              <a:t>‹#›</a:t>
            </a:fld>
            <a:endParaRPr lang="en-GB"/>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64D96B5-3D9C-4179-858E-B4FA78299A1D}" type="slidenum">
              <a:rPr lang="en-GB"/>
              <a:pPr>
                <a:defRPr/>
              </a:pPr>
              <a:t>‹#›</a:t>
            </a:fld>
            <a:endParaRPr lang="en-GB"/>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D196EC8-DA90-4BD3-AD43-23670A729191}" type="slidenum">
              <a:rPr lang="en-GB"/>
              <a:pPr>
                <a:defRPr/>
              </a:pPr>
              <a:t>‹#›</a:t>
            </a:fld>
            <a:endParaRPr lang="en-GB"/>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B1ED500B-778A-4EE8-BE2B-924B03AA9C12}" type="slidenum">
              <a:rPr lang="en-GB"/>
              <a:pPr>
                <a:defRPr/>
              </a:pPr>
              <a:t>‹#›</a:t>
            </a:fld>
            <a:endParaRPr lang="en-GB"/>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49DCC79A-3DA1-4D0B-9C06-D8513D4CD368}" type="slidenum">
              <a:rPr lang="en-GB"/>
              <a:pPr>
                <a:defRPr/>
              </a:pPr>
              <a:t>‹#›</a:t>
            </a:fld>
            <a:endParaRPr lang="en-GB"/>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0BEE371-4C02-4C3A-B67D-E9CD3FF33D38}" type="slidenum">
              <a:rPr lang="en-GB"/>
              <a:pPr>
                <a:defRPr/>
              </a:pPr>
              <a:t>‹#›</a:t>
            </a:fld>
            <a:endParaRPr lang="en-GB"/>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84F5EDA-55F7-4D24-A677-6BD14DEB738A}" type="slidenum">
              <a:rPr lang="en-GB"/>
              <a:pPr>
                <a:defRPr/>
              </a:pPr>
              <a:t>‹#›</a:t>
            </a:fld>
            <a:endParaRPr lang="en-GB"/>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922D3B3-BD29-493E-9A46-C9BE3FD35B96}" type="slidenum">
              <a:rPr lang="en-GB"/>
              <a:pPr>
                <a:defRPr/>
              </a:pPr>
              <a:t>‹#›</a:t>
            </a:fld>
            <a:endParaRPr lang="en-GB"/>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E86205-F47F-4106-A872-52EA892A311B}" type="slidenum">
              <a:rPr lang="en-GB"/>
              <a:pPr>
                <a:defRPr/>
              </a:pPr>
              <a:t>‹#›</a:t>
            </a:fld>
            <a:endParaRPr lang="en-GB"/>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76D5986-79A3-4CC0-93A3-A624F5276F8F}" type="slidenum">
              <a:rPr lang="en-GB"/>
              <a:pPr>
                <a:defRPr/>
              </a:pPr>
              <a:t>‹#›</a:t>
            </a:fld>
            <a:endParaRPr lang="en-GB"/>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9437837-0AA1-4F71-9643-1C71C84FF61D}" type="slidenum">
              <a:rPr lang="en-GB"/>
              <a:pPr>
                <a:defRPr/>
              </a:pPr>
              <a:t>‹#›</a:t>
            </a:fld>
            <a:endParaRPr lang="en-GB"/>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DF16DCE-B847-45FC-839C-3D3321084218}" type="slidenum">
              <a:rPr lang="en-GB"/>
              <a:pPr>
                <a:defRPr/>
              </a:pPr>
              <a:t>‹#›</a:t>
            </a:fld>
            <a:endParaRPr lang="en-GB"/>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23FF73E-84FE-4C54-8905-118FB2C638E5}" type="slidenum">
              <a:rPr lang="en-GB"/>
              <a:pPr>
                <a:defRPr/>
              </a:pPr>
              <a:t>‹#›</a:t>
            </a:fld>
            <a:endParaRPr lang="en-GB"/>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11A594A-5441-412A-A737-CB3E7ADA1B34}" type="slidenum">
              <a:rPr lang="en-GB"/>
              <a:pPr>
                <a:defRPr/>
              </a:pPr>
              <a:t>‹#›</a:t>
            </a:fld>
            <a:endParaRPr lang="en-GB"/>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3BDEF42-AB9D-4646-8772-AABAEC7E7D80}" type="slidenum">
              <a:rPr lang="en-GB"/>
              <a:pPr>
                <a:defRPr/>
              </a:pPr>
              <a:t>‹#›</a:t>
            </a:fld>
            <a:endParaRPr lang="en-GB"/>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266855-A575-4930-821B-5B06B537296A}" type="slidenum">
              <a:rPr lang="en-GB"/>
              <a:pPr>
                <a:defRPr/>
              </a:pPr>
              <a:t>‹#›</a:t>
            </a:fld>
            <a:endParaRPr lang="en-GB"/>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B83399E-89DA-4051-B66D-1C0066D5B510}" type="slidenum">
              <a:rPr lang="en-GB"/>
              <a:pPr>
                <a:defRPr/>
              </a:pPr>
              <a:t>‹#›</a:t>
            </a:fld>
            <a:endParaRPr lang="en-GB"/>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D88E69F-330B-4FB9-B997-0DF0AD1FD967}" type="slidenum">
              <a:rPr lang="en-GB"/>
              <a:pPr>
                <a:defRPr/>
              </a:pPr>
              <a:t>‹#›</a:t>
            </a:fld>
            <a:endParaRPr lang="en-GB"/>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BD910D1-6F1C-4354-B74F-0F09D618C347}" type="slidenum">
              <a:rPr lang="en-GB"/>
              <a:pPr>
                <a:defRPr/>
              </a:pPr>
              <a:t>‹#›</a:t>
            </a:fld>
            <a:endParaRPr lang="en-GB"/>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C521669-0776-4D6E-A55F-2F7A7D964675}" type="slidenum">
              <a:rPr lang="en-GB"/>
              <a:pPr>
                <a:defRPr/>
              </a:pPr>
              <a:t>‹#›</a:t>
            </a:fld>
            <a:endParaRPr lang="en-GB"/>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FD8779CF-1C20-4E59-B99A-3FAEC91AC697}" type="slidenum">
              <a:rPr lang="en-GB"/>
              <a:pPr>
                <a:defRPr/>
              </a:pPr>
              <a:t>‹#›</a:t>
            </a:fld>
            <a:endParaRPr lang="en-GB"/>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5362382-2CE9-4295-9EAE-B484316B1A48}" type="slidenum">
              <a:rPr lang="en-GB"/>
              <a:pPr>
                <a:defRPr/>
              </a:pPr>
              <a:t>‹#›</a:t>
            </a:fld>
            <a:endParaRPr lang="en-GB"/>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EA6051-F722-4CC3-A60A-D6BE973CDB38}" type="slidenum">
              <a:rPr lang="en-GB"/>
              <a:pPr>
                <a:defRPr/>
              </a:pPr>
              <a:t>‹#›</a:t>
            </a:fld>
            <a:endParaRPr lang="en-GB"/>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EBBB7D70-8286-4D2C-8083-D98147F86FFB}" type="slidenum">
              <a:rPr lang="en-GB"/>
              <a:pPr>
                <a:defRPr/>
              </a:pPr>
              <a:t>‹#›</a:t>
            </a:fld>
            <a:endParaRPr lang="en-GB"/>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31B80D8-45CD-4929-AA38-40355F0658AF}" type="slidenum">
              <a:rPr lang="en-GB"/>
              <a:pPr>
                <a:defRPr/>
              </a:pPr>
              <a:t>‹#›</a:t>
            </a:fld>
            <a:endParaRPr lang="en-GB"/>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97C3DD1-3286-42FE-A907-DF111F5042C0}" type="slidenum">
              <a:rPr lang="en-GB"/>
              <a:pPr>
                <a:defRPr/>
              </a:pPr>
              <a:t>‹#›</a:t>
            </a:fld>
            <a:endParaRPr lang="en-GB"/>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50BB2AA-865B-418E-9701-1DF126DB1D57}" type="slidenum">
              <a:rPr lang="en-GB"/>
              <a:pPr>
                <a:defRPr/>
              </a:pPr>
              <a:t>‹#›</a:t>
            </a:fld>
            <a:endParaRPr lang="en-GB"/>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1B8740F-EC63-4D5D-BEFD-4BE684A082D9}" type="slidenum">
              <a:rPr lang="en-GB"/>
              <a:pPr>
                <a:defRPr/>
              </a:pPr>
              <a:t>‹#›</a:t>
            </a:fld>
            <a:endParaRPr lang="en-GB"/>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FAE73F4-4219-4E53-975F-84CDD214E2E2}" type="slidenum">
              <a:rPr lang="en-GB"/>
              <a:pPr>
                <a:defRPr/>
              </a:pPr>
              <a:t>‹#›</a:t>
            </a:fld>
            <a:endParaRPr lang="en-GB"/>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5564F5C-29C0-44E3-8A5A-98FE9FCFAB44}" type="slidenum">
              <a:rPr lang="en-GB"/>
              <a:pPr>
                <a:defRPr/>
              </a:pPr>
              <a:t>‹#›</a:t>
            </a:fld>
            <a:endParaRPr lang="en-GB"/>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7D1E25-D6D5-41AA-8E64-9B0D3233DCB4}" type="slidenum">
              <a:rPr lang="en-GB"/>
              <a:pPr>
                <a:defRPr/>
              </a:pPr>
              <a:t>‹#›</a:t>
            </a:fld>
            <a:endParaRPr lang="en-GB"/>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384FB24-E1CC-46C8-982E-37387E72490F}" type="slidenum">
              <a:rPr lang="en-GB"/>
              <a:pPr>
                <a:defRPr/>
              </a:pPr>
              <a:t>‹#›</a:t>
            </a:fld>
            <a:endParaRPr lang="en-GB"/>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1F6D048-DD04-44D4-93D8-2A0B4F240DAA}" type="slidenum">
              <a:rPr lang="en-GB"/>
              <a:pPr>
                <a:defRPr/>
              </a:pPr>
              <a:t>‹#›</a:t>
            </a:fld>
            <a:endParaRPr lang="en-GB"/>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8D5B8F2-1502-4B36-A54D-7E4DCD85C41B}" type="slidenum">
              <a:rPr lang="en-GB"/>
              <a:pPr>
                <a:defRPr/>
              </a:pPr>
              <a:t>‹#›</a:t>
            </a:fld>
            <a:endParaRPr lang="en-GB"/>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BE64F63-34E3-4D1A-B9E3-96BBB2840F86}" type="slidenum">
              <a:rPr lang="en-GB"/>
              <a:pPr>
                <a:defRPr/>
              </a:pPr>
              <a:t>‹#›</a:t>
            </a:fld>
            <a:endParaRPr lang="en-GB"/>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22F11BD-AFC6-468C-AF55-5913C9FB8F94}" type="slidenum">
              <a:rPr lang="en-GB"/>
              <a:pPr>
                <a:defRPr/>
              </a:pPr>
              <a:t>‹#›</a:t>
            </a:fld>
            <a:endParaRPr lang="en-GB"/>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12B9855-065A-4458-92D0-F9813E80C33F}" type="slidenum">
              <a:rPr lang="en-GB"/>
              <a:pPr>
                <a:defRPr/>
              </a:pPr>
              <a:t>‹#›</a:t>
            </a:fld>
            <a:endParaRPr lang="en-GB"/>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FEFF843-B29F-4592-8658-1306D76E79AB}" type="slidenum">
              <a:rPr lang="en-GB"/>
              <a:pPr>
                <a:defRPr/>
              </a:pPr>
              <a:t>‹#›</a:t>
            </a:fld>
            <a:endParaRPr lang="en-GB"/>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759ADC5-8784-4DFE-9090-3AF69AE5E5CD}" type="slidenum">
              <a:rPr lang="en-GB"/>
              <a:pPr>
                <a:defRPr/>
              </a:pPr>
              <a:t>‹#›</a:t>
            </a:fld>
            <a:endParaRPr lang="en-GB"/>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F6E07C4-5A44-4047-9499-62138C38C986}" type="slidenum">
              <a:rPr lang="en-GB"/>
              <a:pPr>
                <a:defRPr/>
              </a:pPr>
              <a:t>‹#›</a:t>
            </a:fld>
            <a:endParaRPr lang="en-GB"/>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ADEC6D9-B4D3-4B67-A954-5736711C0806}" type="slidenum">
              <a:rPr lang="en-GB"/>
              <a:pPr>
                <a:defRPr/>
              </a:pPr>
              <a:t>‹#›</a:t>
            </a:fld>
            <a:endParaRPr lang="en-GB"/>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B439AD9-5050-4A14-9161-9F6982CA37AC}" type="slidenum">
              <a:rPr lang="en-GB"/>
              <a:pPr>
                <a:defRPr/>
              </a:pPr>
              <a:t>‹#›</a:t>
            </a:fld>
            <a:endParaRPr lang="en-GB"/>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8C80CCA9-73E2-4C1F-B09F-78B60009BBAC}" type="slidenum">
              <a:rPr lang="en-GB"/>
              <a:pPr>
                <a:defRPr/>
              </a:pPr>
              <a:t>‹#›</a:t>
            </a:fld>
            <a:endParaRPr lang="en-GB"/>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EF7C6BE-0975-4065-891B-DAF6829C4DE3}" type="slidenum">
              <a:rPr lang="en-GB"/>
              <a:pPr>
                <a:defRPr/>
              </a:pPr>
              <a:t>‹#›</a:t>
            </a:fld>
            <a:endParaRPr lang="en-GB"/>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9B78DA3-621F-40CA-A543-DFF0E7C12252}" type="slidenum">
              <a:rPr lang="en-GB"/>
              <a:pPr>
                <a:defRPr/>
              </a:pPr>
              <a:t>‹#›</a:t>
            </a:fld>
            <a:endParaRPr lang="en-GB"/>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7EC51A5-8B0E-4E65-BF18-A2EC58B540D2}" type="slidenum">
              <a:rPr lang="en-GB"/>
              <a:pPr>
                <a:defRPr/>
              </a:pPr>
              <a:t>‹#›</a:t>
            </a:fld>
            <a:endParaRPr lang="en-GB"/>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F794200-44F7-41E3-A5C3-FF0432760742}" type="slidenum">
              <a:rPr lang="en-GB"/>
              <a:pPr>
                <a:defRPr/>
              </a:pPr>
              <a:t>‹#›</a:t>
            </a:fld>
            <a:endParaRPr lang="en-GB"/>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C818359-18FD-445C-826B-B0D450CF1A08}" type="slidenum">
              <a:rPr lang="en-GB"/>
              <a:pPr>
                <a:defRPr/>
              </a:pPr>
              <a:t>‹#›</a:t>
            </a:fld>
            <a:endParaRPr lang="en-GB"/>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D7B3FC2-301D-4B3A-B805-C6F37A6365EA}" type="slidenum">
              <a:rPr lang="en-GB"/>
              <a:pPr>
                <a:defRPr/>
              </a:pPr>
              <a:t>‹#›</a:t>
            </a:fld>
            <a:endParaRPr lang="en-GB"/>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922ED42-E643-4CDE-BD4E-AF7AAF3943D1}" type="slidenum">
              <a:rPr lang="en-GB"/>
              <a:pPr>
                <a:defRPr/>
              </a:pPr>
              <a:t>‹#›</a:t>
            </a:fld>
            <a:endParaRPr lang="en-GB"/>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412578C-46B1-4D1D-B05F-F2C00CAF7BA1}" type="slidenum">
              <a:rPr lang="en-GB"/>
              <a:pPr>
                <a:defRPr/>
              </a:pPr>
              <a:t>‹#›</a:t>
            </a:fld>
            <a:endParaRPr lang="en-GB"/>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B8A6475-EE8D-40F5-BDEF-D164708448F1}" type="slidenum">
              <a:rPr lang="en-GB"/>
              <a:pPr>
                <a:defRPr/>
              </a:pPr>
              <a:t>‹#›</a:t>
            </a:fld>
            <a:endParaRPr lang="en-GB"/>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6F60D1A-5E00-48D5-B503-50B23BA48EF9}" type="slidenum">
              <a:rPr lang="en-GB"/>
              <a:pPr>
                <a:defRPr/>
              </a:pPr>
              <a:t>‹#›</a:t>
            </a:fld>
            <a:endParaRPr lang="en-GB"/>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ED3AF01-E98F-4CAA-BC6C-6DCA6E4663C1}" type="slidenum">
              <a:rPr lang="en-GB"/>
              <a:pPr>
                <a:defRPr/>
              </a:pPr>
              <a:t>‹#›</a:t>
            </a:fld>
            <a:endParaRPr lang="en-GB"/>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91E176-4D76-4FE4-A4D0-213E781443EA}" type="slidenum">
              <a:rPr lang="en-GB"/>
              <a:pPr>
                <a:defRPr/>
              </a:pPr>
              <a:t>‹#›</a:t>
            </a:fld>
            <a:endParaRPr lang="en-GB"/>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23877EF-4894-4619-ABC7-E815F2ACF20E}" type="slidenum">
              <a:rPr lang="en-GB"/>
              <a:pPr>
                <a:defRPr/>
              </a:pPr>
              <a:t>‹#›</a:t>
            </a:fld>
            <a:endParaRPr lang="en-GB"/>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5AB3BEB-55CF-4D71-98FE-49BAC3DBC58B}" type="slidenum">
              <a:rPr lang="en-GB"/>
              <a:pPr>
                <a:defRPr/>
              </a:pPr>
              <a:t>‹#›</a:t>
            </a:fld>
            <a:endParaRPr lang="en-GB"/>
          </a:p>
        </p:txBody>
      </p:sp>
    </p:spTree>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AB20AF-86CE-4A7C-B043-03A34C18E262}" type="slidenum">
              <a:rPr lang="en-GB"/>
              <a:pPr>
                <a:defRPr/>
              </a:pPr>
              <a:t>‹#›</a:t>
            </a:fld>
            <a:endParaRPr lang="en-GB"/>
          </a:p>
        </p:txBody>
      </p:sp>
    </p:spTree>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37912C1-C206-4477-8AE8-C4B4D452FB3B}" type="slidenum">
              <a:rPr lang="en-GB"/>
              <a:pPr>
                <a:defRPr/>
              </a:pPr>
              <a:t>‹#›</a:t>
            </a:fld>
            <a:endParaRPr lang="en-GB"/>
          </a:p>
        </p:txBody>
      </p:sp>
    </p:spTree>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40BB125-3EDC-43BB-85A8-B74D7838E90F}" type="slidenum">
              <a:rPr lang="en-GB"/>
              <a:pPr>
                <a:defRPr/>
              </a:pPr>
              <a:t>‹#›</a:t>
            </a:fld>
            <a:endParaRPr lang="en-GB"/>
          </a:p>
        </p:txBody>
      </p:sp>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5070062-298F-4484-AA65-5FB23421E95E}" type="slidenum">
              <a:rPr lang="en-GB"/>
              <a:pPr>
                <a:defRPr/>
              </a:pPr>
              <a:t>‹#›</a:t>
            </a:fld>
            <a:endParaRPr lang="en-GB"/>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E6F782A-F11F-412E-B218-595C0C1CFE66}" type="slidenum">
              <a:rPr lang="en-GB"/>
              <a:pPr>
                <a:defRPr/>
              </a:pPr>
              <a:t>‹#›</a:t>
            </a:fld>
            <a:endParaRPr lang="en-GB"/>
          </a:p>
        </p:txBody>
      </p:sp>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A043710-7C3C-4E57-905D-E9B50E8BC629}" type="slidenum">
              <a:rPr lang="en-GB"/>
              <a:pPr>
                <a:defRPr/>
              </a:pPr>
              <a:t>‹#›</a:t>
            </a:fld>
            <a:endParaRPr lang="en-GB"/>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EDE50E6-443C-473E-B387-88F407F62F86}"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E92A9AE-6D85-4DC1-B10F-BAFF2E5CA386}" type="slidenum">
              <a:rPr lang="en-GB"/>
              <a:pPr>
                <a:defRPr/>
              </a:pPr>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C9C87421-4C2B-48DF-8795-664F1D0D3DB0}" type="slidenum">
              <a:rPr lang="en-GB"/>
              <a:pPr>
                <a:defRPr/>
              </a:pPr>
              <a:t>‹#›</a:t>
            </a:fld>
            <a:endParaRPr lang="en-GB"/>
          </a:p>
        </p:txBody>
      </p:sp>
    </p:spTree>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9D7F710D-660E-435D-B575-F85B899B67DF}" type="slidenum">
              <a:rPr lang="en-GB"/>
              <a:pPr>
                <a:defRPr/>
              </a:pPr>
              <a:t>‹#›</a:t>
            </a:fld>
            <a:endParaRPr lang="en-GB"/>
          </a:p>
        </p:txBody>
      </p:sp>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C3B6ADB-AC00-4758-9E23-CA56D45BC9C7}" type="slidenum">
              <a:rPr lang="en-GB"/>
              <a:pPr>
                <a:defRPr/>
              </a:pPr>
              <a:t>‹#›</a:t>
            </a:fld>
            <a:endParaRPr lang="en-GB"/>
          </a:p>
        </p:txBody>
      </p:sp>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D2466A3-C1ED-4ECF-95A8-7B0B84F2ADC3}" type="slidenum">
              <a:rPr lang="en-GB"/>
              <a:pPr>
                <a:defRPr/>
              </a:pPr>
              <a:t>‹#›</a:t>
            </a:fld>
            <a:endParaRPr lang="en-GB"/>
          </a:p>
        </p:txBody>
      </p:sp>
    </p:spTree>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3C22BD9-AC30-48CC-8C0B-EDBBB6CA88E5}" type="slidenum">
              <a:rPr lang="en-GB"/>
              <a:pPr>
                <a:defRPr/>
              </a:pPr>
              <a:t>‹#›</a:t>
            </a:fld>
            <a:endParaRPr lang="en-GB"/>
          </a:p>
        </p:txBody>
      </p:sp>
    </p:spTree>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026AF0E-3FA5-4D67-A338-EC8C0BB17651}" type="slidenum">
              <a:rPr lang="en-GB"/>
              <a:pPr>
                <a:defRPr/>
              </a:pPr>
              <a:t>‹#›</a:t>
            </a:fld>
            <a:endParaRPr lang="en-GB"/>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0D03A78-2CD7-4DAA-AE81-29202EBA8193}" type="slidenum">
              <a:rPr lang="en-GB"/>
              <a:pPr>
                <a:defRPr/>
              </a:pPr>
              <a:t>‹#›</a:t>
            </a:fld>
            <a:endParaRPr lang="en-GB"/>
          </a:p>
        </p:txBody>
      </p:sp>
    </p:spTree>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C06B421-A4FE-469C-A43D-EE17FEA9915B}" type="slidenum">
              <a:rPr lang="en-GB"/>
              <a:pPr>
                <a:defRPr/>
              </a:pPr>
              <a:t>‹#›</a:t>
            </a:fld>
            <a:endParaRPr lang="en-GB"/>
          </a:p>
        </p:txBody>
      </p:sp>
    </p:spTree>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EF3B95-690D-4508-B575-1768806894E5}" type="slidenum">
              <a:rPr lang="en-GB"/>
              <a:pPr>
                <a:defRPr/>
              </a:pPr>
              <a:t>‹#›</a:t>
            </a:fld>
            <a:endParaRPr lang="en-GB"/>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7E4E52E-DA1C-408D-BA8D-13FB574EB12A}" type="slidenum">
              <a:rPr lang="en-GB"/>
              <a:pPr>
                <a:defRPr/>
              </a:pPr>
              <a:t>‹#›</a:t>
            </a:fld>
            <a:endParaRPr lang="en-GB"/>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C02D475-68A6-4C74-9A60-19BD3016E65E}" type="slidenum">
              <a:rPr lang="en-GB"/>
              <a:pPr>
                <a:defRPr/>
              </a:pPr>
              <a:t>‹#›</a:t>
            </a:fld>
            <a:endParaRPr lang="en-GB"/>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7D83506-6A2C-4F86-952A-C60B7D99F486}" type="slidenum">
              <a:rPr lang="en-GB"/>
              <a:pPr>
                <a:defRPr/>
              </a:pPr>
              <a:t>‹#›</a:t>
            </a:fld>
            <a:endParaRPr lang="en-GB"/>
          </a:p>
        </p:txBody>
      </p:sp>
    </p:spTree>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97ADDC56-4B38-4A66-BBC0-7532FB567B63}" type="slidenum">
              <a:rPr lang="en-GB"/>
              <a:pPr>
                <a:defRPr/>
              </a:pPr>
              <a:t>‹#›</a:t>
            </a:fld>
            <a:endParaRPr lang="en-GB"/>
          </a:p>
        </p:txBody>
      </p:sp>
    </p:spTree>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646577BA-4AB7-4DAF-9C6D-C9B06D68853E}" type="slidenum">
              <a:rPr lang="en-GB"/>
              <a:pPr>
                <a:defRPr/>
              </a:pPr>
              <a:t>‹#›</a:t>
            </a:fld>
            <a:endParaRPr lang="en-GB"/>
          </a:p>
        </p:txBody>
      </p:sp>
    </p:spTree>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3CD37EE-0102-46EA-8A08-252B4064F080}" type="slidenum">
              <a:rPr lang="en-GB"/>
              <a:pPr>
                <a:defRPr/>
              </a:pPr>
              <a:t>‹#›</a:t>
            </a:fld>
            <a:endParaRPr lang="en-GB"/>
          </a:p>
        </p:txBody>
      </p:sp>
    </p:spTree>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E97D20-0685-4C7E-B9AB-B0D0E3D92D63}" type="slidenum">
              <a:rPr lang="en-GB"/>
              <a:pPr>
                <a:defRPr/>
              </a:pPr>
              <a:t>‹#›</a:t>
            </a:fld>
            <a:endParaRPr lang="en-GB"/>
          </a:p>
        </p:txBody>
      </p:sp>
    </p:spTree>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866FC0C-65E6-4990-8382-B19B549575BA}" type="slidenum">
              <a:rPr lang="en-GB"/>
              <a:pPr>
                <a:defRPr/>
              </a:pPr>
              <a:t>‹#›</a:t>
            </a:fld>
            <a:endParaRPr lang="en-GB"/>
          </a:p>
        </p:txBody>
      </p:sp>
    </p:spTree>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DA6D9DC-88E6-45DC-A735-35B0B84484CD}" type="slidenum">
              <a:rPr lang="en-GB"/>
              <a:pPr>
                <a:defRPr/>
              </a:pPr>
              <a:t>‹#›</a:t>
            </a:fld>
            <a:endParaRPr lang="en-GB"/>
          </a:p>
        </p:txBody>
      </p:sp>
    </p:spTree>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A5362FF-1027-450E-A8F3-E19E708E0A27}" type="slidenum">
              <a:rPr lang="en-GB"/>
              <a:pPr>
                <a:defRPr/>
              </a:pPr>
              <a:t>‹#›</a:t>
            </a:fld>
            <a:endParaRPr lang="en-GB"/>
          </a:p>
        </p:txBody>
      </p:sp>
    </p:spTree>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972B3B6-7FAD-40D1-89EE-1C80562BED13}" type="slidenum">
              <a:rPr lang="en-GB"/>
              <a:pPr>
                <a:defRPr/>
              </a:pPr>
              <a:t>‹#›</a:t>
            </a:fld>
            <a:endParaRPr lang="en-GB"/>
          </a:p>
        </p:txBody>
      </p:sp>
    </p:spTree>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9B0E7B0-FCFA-4A44-B975-49618FD5F297}" type="slidenum">
              <a:rPr lang="en-GB"/>
              <a:pPr>
                <a:defRPr/>
              </a:pPr>
              <a:t>‹#›</a:t>
            </a:fld>
            <a:endParaRPr lang="en-GB"/>
          </a:p>
        </p:txBody>
      </p:sp>
    </p:spTree>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3DEED0C-C424-4856-A622-045346D78BEA}" type="slidenum">
              <a:rPr lang="en-GB"/>
              <a:pPr>
                <a:defRPr/>
              </a:pPr>
              <a:t>‹#›</a:t>
            </a:fld>
            <a:endParaRPr lang="en-GB"/>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F9D6C65-6937-44CA-ACEB-74A5AB904610}" type="slidenum">
              <a:rPr lang="en-GB"/>
              <a:pPr>
                <a:defRPr/>
              </a:pPr>
              <a:t>‹#›</a:t>
            </a:fld>
            <a:endParaRPr lang="en-GB"/>
          </a:p>
        </p:txBody>
      </p:sp>
    </p:spTree>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ADC9218-0DDC-4F55-9E44-E43F4AE51406}" type="slidenum">
              <a:rPr lang="en-GB"/>
              <a:pPr>
                <a:defRPr/>
              </a:pPr>
              <a:t>‹#›</a:t>
            </a:fld>
            <a:endParaRPr lang="en-GB"/>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DE06B44-6C5A-4446-AC34-3DF980A1610D}" type="slidenum">
              <a:rPr lang="en-GB"/>
              <a:pPr>
                <a:defRPr/>
              </a:pPr>
              <a:t>‹#›</a:t>
            </a:fld>
            <a:endParaRPr lang="en-GB"/>
          </a:p>
        </p:txBody>
      </p:sp>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BCAB3A5-4296-4B77-8680-3E34206FC161}" type="slidenum">
              <a:rPr lang="en-GB"/>
              <a:pPr>
                <a:defRPr/>
              </a:pPr>
              <a:t>‹#›</a:t>
            </a:fld>
            <a:endParaRPr lang="en-GB"/>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FEB75FC-5059-48A8-9F97-DE04EADE5071}" type="slidenum">
              <a:rPr lang="en-GB"/>
              <a:pPr>
                <a:defRPr/>
              </a:pPr>
              <a:t>‹#›</a:t>
            </a:fld>
            <a:endParaRPr lang="en-GB"/>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E6786F1-5E02-468C-9D25-5CE7A6F421C8}" type="slidenum">
              <a:rPr lang="en-GB"/>
              <a:pPr>
                <a:defRPr/>
              </a:pPr>
              <a:t>‹#›</a:t>
            </a:fld>
            <a:endParaRPr lang="en-GB"/>
          </a:p>
        </p:txBody>
      </p:sp>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EC77705-BA4E-4D8C-919B-0F800AA31FE3}" type="slidenum">
              <a:rPr lang="en-GB"/>
              <a:pPr>
                <a:defRPr/>
              </a:pPr>
              <a:t>‹#›</a:t>
            </a:fld>
            <a:endParaRPr lang="en-GB"/>
          </a:p>
        </p:txBody>
      </p:sp>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A50E5DE-0F4A-45A7-831F-4D530101449B}" type="slidenum">
              <a:rPr lang="en-GB"/>
              <a:pPr>
                <a:defRPr/>
              </a:pPr>
              <a:t>‹#›</a:t>
            </a:fld>
            <a:endParaRPr lang="en-GB"/>
          </a:p>
        </p:txBody>
      </p:sp>
    </p:spTree>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8630476-4D48-4C83-82CA-0FFB610B9BA5}" type="slidenum">
              <a:rPr lang="en-GB"/>
              <a:pPr>
                <a:defRPr/>
              </a:pPr>
              <a:t>‹#›</a:t>
            </a:fld>
            <a:endParaRPr lang="en-GB"/>
          </a:p>
        </p:txBody>
      </p:sp>
    </p:spTree>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D92EA8C-BED7-4555-AC6A-C33C959FEF00}" type="slidenum">
              <a:rPr lang="en-GB"/>
              <a:pPr>
                <a:defRPr/>
              </a:pPr>
              <a:t>‹#›</a:t>
            </a:fld>
            <a:endParaRPr lang="en-GB"/>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53FED1-5ABE-4512-AF8F-1FA186853803}" type="slidenum">
              <a:rPr lang="en-GB"/>
              <a:pPr>
                <a:defRPr/>
              </a:pPr>
              <a:t>‹#›</a:t>
            </a:fld>
            <a:endParaRPr lang="en-GB"/>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766227D-CD3D-43EB-BCB0-63B382EDCBB8}" type="slidenum">
              <a:rPr lang="en-GB"/>
              <a:pPr>
                <a:defRPr/>
              </a:pPr>
              <a:t>‹#›</a:t>
            </a:fld>
            <a:endParaRPr lang="en-GB"/>
          </a:p>
        </p:txBody>
      </p:sp>
    </p:spTree>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068D24A-4FFC-4485-9F12-89DDD7BE6095}" type="slidenum">
              <a:rPr lang="en-GB"/>
              <a:pPr>
                <a:defRPr/>
              </a:pPr>
              <a:t>‹#›</a:t>
            </a:fld>
            <a:endParaRPr lang="en-GB"/>
          </a:p>
        </p:txBody>
      </p:sp>
    </p:spTree>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58FC7D6-4388-4A79-8A1D-4B6E1442CF23}" type="slidenum">
              <a:rPr lang="en-GB"/>
              <a:pPr>
                <a:defRPr/>
              </a:pPr>
              <a:t>‹#›</a:t>
            </a:fld>
            <a:endParaRPr lang="en-GB"/>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9DDB330-1934-4EF0-9700-F1C10B8EB498}" type="slidenum">
              <a:rPr lang="en-GB"/>
              <a:pPr>
                <a:defRPr/>
              </a:pPr>
              <a:t>‹#›</a:t>
            </a:fld>
            <a:endParaRPr lang="en-GB"/>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DB3D895-EEFF-408C-B78D-331F211764E7}" type="slidenum">
              <a:rPr lang="en-GB"/>
              <a:pPr>
                <a:defRPr/>
              </a:pPr>
              <a:t>‹#›</a:t>
            </a:fld>
            <a:endParaRPr lang="en-GB"/>
          </a:p>
        </p:txBody>
      </p:sp>
    </p:spTree>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F603255-7B61-4843-B8A3-3D735EB63AAD}" type="slidenum">
              <a:rPr lang="en-GB"/>
              <a:pPr>
                <a:defRPr/>
              </a:pPr>
              <a:t>‹#›</a:t>
            </a:fld>
            <a:endParaRPr lang="en-GB"/>
          </a:p>
        </p:txBody>
      </p:sp>
    </p:spTree>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018BC07-9207-4018-BA5C-47BBABB7542D}" type="slidenum">
              <a:rPr lang="en-GB"/>
              <a:pPr>
                <a:defRPr/>
              </a:pPr>
              <a:t>‹#›</a:t>
            </a:fld>
            <a:endParaRPr lang="en-GB"/>
          </a:p>
        </p:txBody>
      </p:sp>
    </p:spTree>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32398E0-8695-4340-82E0-44C2A3487B46}" type="slidenum">
              <a:rPr lang="en-GB"/>
              <a:pPr>
                <a:defRPr/>
              </a:pPr>
              <a:t>‹#›</a:t>
            </a:fld>
            <a:endParaRPr lang="en-GB"/>
          </a:p>
        </p:txBody>
      </p:sp>
    </p:spTree>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CC60A43-16D5-447E-AFAE-404505F923A0}" type="slidenum">
              <a:rPr lang="en-GB"/>
              <a:pPr>
                <a:defRPr/>
              </a:pPr>
              <a:t>‹#›</a:t>
            </a:fld>
            <a:endParaRPr lang="en-GB"/>
          </a:p>
        </p:txBody>
      </p:sp>
    </p:spTree>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E9E190B-ACB4-4A11-8674-B5CA62CFC012}" type="slidenum">
              <a:rPr lang="en-GB"/>
              <a:pPr>
                <a:defRPr/>
              </a:pPr>
              <a:t>‹#›</a:t>
            </a:fld>
            <a:endParaRPr lang="en-GB"/>
          </a:p>
        </p:txBody>
      </p:sp>
    </p:spTree>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1441D7B-3C1B-41D7-9123-006586DBAC2E}" type="slidenum">
              <a:rPr lang="en-GB"/>
              <a:pPr>
                <a:defRPr/>
              </a:pPr>
              <a:t>‹#›</a:t>
            </a:fld>
            <a:endParaRPr lang="en-GB"/>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9734DA8-D60D-46DD-8252-3DE016D8BE89}" type="slidenum">
              <a:rPr lang="en-GB"/>
              <a:pPr>
                <a:defRPr/>
              </a:pPr>
              <a:t>‹#›</a:t>
            </a:fld>
            <a:endParaRPr lang="en-GB"/>
          </a:p>
        </p:txBody>
      </p:sp>
    </p:spTree>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A9E8AD6-9E49-4929-A71D-0DC5D6F40D39}" type="slidenum">
              <a:rPr lang="en-GB"/>
              <a:pPr>
                <a:defRPr/>
              </a:pPr>
              <a:t>‹#›</a:t>
            </a:fld>
            <a:endParaRPr lang="en-GB"/>
          </a:p>
        </p:txBody>
      </p:sp>
    </p:spTree>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2F72366-D2DC-410D-9FC8-40975315D489}" type="slidenum">
              <a:rPr lang="en-GB"/>
              <a:pPr>
                <a:defRPr/>
              </a:pPr>
              <a:t>‹#›</a:t>
            </a:fld>
            <a:endParaRPr lang="en-GB"/>
          </a:p>
        </p:txBody>
      </p:sp>
    </p:spTree>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EFB077E-C651-4BDA-9407-58CC8551BB92}" type="slidenum">
              <a:rPr lang="en-GB"/>
              <a:pPr>
                <a:defRPr/>
              </a:pPr>
              <a:t>‹#›</a:t>
            </a:fld>
            <a:endParaRPr lang="en-GB"/>
          </a:p>
        </p:txBody>
      </p:sp>
    </p:spTree>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33FB2FF-61C4-448D-BA08-A68C4380EFAF}" type="slidenum">
              <a:rPr lang="en-GB"/>
              <a:pPr>
                <a:defRPr/>
              </a:pPr>
              <a:t>‹#›</a:t>
            </a:fld>
            <a:endParaRPr lang="en-GB"/>
          </a:p>
        </p:txBody>
      </p:sp>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6E396E0-9913-4C8C-A743-53D4E6EB284D}" type="slidenum">
              <a:rPr lang="en-GB"/>
              <a:pPr>
                <a:defRPr/>
              </a:pPr>
              <a:t>‹#›</a:t>
            </a:fld>
            <a:endParaRPr lang="en-GB"/>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2A1111E-146C-4434-8E32-224E2A493B60}" type="slidenum">
              <a:rPr lang="en-GB"/>
              <a:pPr>
                <a:defRPr/>
              </a:pPr>
              <a:t>‹#›</a:t>
            </a:fld>
            <a:endParaRPr lang="en-GB"/>
          </a:p>
        </p:txBody>
      </p:sp>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8A0C9F-1B9F-4B79-A09A-94409CD905CC}" type="slidenum">
              <a:rPr lang="en-GB"/>
              <a:pPr>
                <a:defRPr/>
              </a:pPr>
              <a:t>‹#›</a:t>
            </a:fld>
            <a:endParaRPr lang="en-GB"/>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14EF5AA-ED6E-46AB-91AB-A7D275280BB9}" type="slidenum">
              <a:rPr lang="en-GB"/>
              <a:pPr>
                <a:defRPr/>
              </a:pPr>
              <a:t>‹#›</a:t>
            </a:fld>
            <a:endParaRPr lang="en-GB"/>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E0E7E12-7688-4F8A-A1E7-6D3CA9948C57}" type="slidenum">
              <a:rPr lang="en-GB"/>
              <a:pPr>
                <a:defRPr/>
              </a:pPr>
              <a:t>‹#›</a:t>
            </a:fld>
            <a:endParaRPr lang="en-GB"/>
          </a:p>
        </p:txBody>
      </p:sp>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0D0154-090F-45F8-A1D5-9CFD7E01FAA1}" type="slidenum">
              <a:rPr lang="en-GB"/>
              <a:pPr>
                <a:defRPr/>
              </a:pPr>
              <a:t>‹#›</a:t>
            </a:fld>
            <a:endParaRPr lang="en-GB"/>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1DFFF4E-E4F2-4B16-8FE3-7675607F1A9F}" type="slidenum">
              <a:rPr lang="en-GB"/>
              <a:pPr>
                <a:defRPr/>
              </a:pPr>
              <a:t>‹#›</a:t>
            </a:fld>
            <a:endParaRPr lang="en-GB"/>
          </a:p>
        </p:txBody>
      </p:sp>
    </p:spTree>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F24B4C9-9616-4158-BA2B-47D9C9047BA3}" type="slidenum">
              <a:rPr lang="en-GB"/>
              <a:pPr>
                <a:defRPr/>
              </a:pPr>
              <a:t>‹#›</a:t>
            </a:fld>
            <a:endParaRPr lang="en-GB"/>
          </a:p>
        </p:txBody>
      </p:sp>
    </p:spTree>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94B28BE-924C-4EF0-A50B-52D6AFB694E6}" type="slidenum">
              <a:rPr lang="en-GB"/>
              <a:pPr>
                <a:defRPr/>
              </a:pPr>
              <a:t>‹#›</a:t>
            </a:fld>
            <a:endParaRPr lang="en-GB"/>
          </a:p>
        </p:txBody>
      </p:sp>
    </p:spTree>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1C1A09-7A8D-4EA1-9000-8B7D372474C0}" type="slidenum">
              <a:rPr lang="en-GB"/>
              <a:pPr>
                <a:defRPr/>
              </a:pPr>
              <a:t>‹#›</a:t>
            </a:fld>
            <a:endParaRPr lang="en-GB"/>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99E8396-0D50-4A64-8CDC-04C45D8B856D}" type="slidenum">
              <a:rPr lang="en-GB"/>
              <a:pPr>
                <a:defRPr/>
              </a:pPr>
              <a:t>‹#›</a:t>
            </a:fld>
            <a:endParaRPr lang="en-GB"/>
          </a:p>
        </p:txBody>
      </p:sp>
    </p:spTree>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096018E-6FDB-4A5C-B9B4-6FAA84ABE20C}" type="slidenum">
              <a:rPr lang="en-GB"/>
              <a:pPr>
                <a:defRPr/>
              </a:pPr>
              <a:t>‹#›</a:t>
            </a:fld>
            <a:endParaRPr lang="en-GB"/>
          </a:p>
        </p:txBody>
      </p:sp>
    </p:spTree>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6360422-21F7-4519-BFD0-E6F09146D579}" type="slidenum">
              <a:rPr lang="en-GB"/>
              <a:pPr>
                <a:defRPr/>
              </a:pPr>
              <a:t>‹#›</a:t>
            </a:fld>
            <a:endParaRPr lang="en-GB"/>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CA15A62-5E2D-4A2A-8B6B-9DAD28B2980D}" type="slidenum">
              <a:rPr lang="en-GB"/>
              <a:pPr>
                <a:defRPr/>
              </a:pPr>
              <a:t>‹#›</a:t>
            </a:fld>
            <a:endParaRPr lang="en-GB"/>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4C37DE3-9548-4C84-90BD-DF071C9D2F2B}" type="slidenum">
              <a:rPr lang="en-GB"/>
              <a:pPr>
                <a:defRPr/>
              </a:pPr>
              <a:t>‹#›</a:t>
            </a:fld>
            <a:endParaRPr lang="en-GB"/>
          </a:p>
        </p:txBody>
      </p:sp>
    </p:spTree>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84F64E0-9917-4DF2-82B4-2260B3D71E30}" type="slidenum">
              <a:rPr lang="en-GB"/>
              <a:pPr>
                <a:defRPr/>
              </a:pPr>
              <a:t>‹#›</a:t>
            </a:fld>
            <a:endParaRPr lang="en-GB"/>
          </a:p>
        </p:txBody>
      </p:sp>
    </p:spTree>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9FBBB0-76DE-4D65-A93E-B2273B77AFBC}" type="slidenum">
              <a:rPr lang="en-GB"/>
              <a:pPr>
                <a:defRPr/>
              </a:pPr>
              <a:t>‹#›</a:t>
            </a:fld>
            <a:endParaRPr lang="en-GB"/>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1072B0-4584-4D95-B711-C2CC0E52CCA2}" type="slidenum">
              <a:rPr lang="en-GB"/>
              <a:pPr>
                <a:defRPr/>
              </a:pPr>
              <a:t>‹#›</a:t>
            </a:fld>
            <a:endParaRPr lang="en-GB"/>
          </a:p>
        </p:txBody>
      </p:sp>
    </p:spTree>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BAFE564-03A6-45D0-8A18-BF2641FD4FD9}" type="slidenum">
              <a:rPr lang="en-GB"/>
              <a:pPr>
                <a:defRPr/>
              </a:pPr>
              <a:t>‹#›</a:t>
            </a:fld>
            <a:endParaRPr lang="en-GB"/>
          </a:p>
        </p:txBody>
      </p:sp>
    </p:spTree>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2FF737C-EFBE-4BA4-A834-612679EE8CA0}" type="slidenum">
              <a:rPr lang="en-GB"/>
              <a:pPr>
                <a:defRPr/>
              </a:pPr>
              <a:t>‹#›</a:t>
            </a:fld>
            <a:endParaRPr lang="en-GB"/>
          </a:p>
        </p:txBody>
      </p:sp>
    </p:spTree>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DFA34F0-2622-4921-B3E8-CBFD45B19B46}" type="slidenum">
              <a:rPr lang="en-GB"/>
              <a:pPr>
                <a:defRPr/>
              </a:pPr>
              <a:t>‹#›</a:t>
            </a:fld>
            <a:endParaRPr lang="en-GB"/>
          </a:p>
        </p:txBody>
      </p:sp>
    </p:spTree>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04311C0-AC23-44AA-998B-70758776D68F}" type="slidenum">
              <a:rPr lang="en-GB"/>
              <a:pPr>
                <a:defRPr/>
              </a:pPr>
              <a:t>‹#›</a:t>
            </a:fld>
            <a:endParaRPr lang="en-GB"/>
          </a:p>
        </p:txBody>
      </p:sp>
    </p:spTree>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2E79881-B345-46DD-BE88-12D534DF004F}" type="slidenum">
              <a:rPr lang="en-GB"/>
              <a:pPr>
                <a:defRPr/>
              </a:pPr>
              <a:t>‹#›</a:t>
            </a:fld>
            <a:endParaRPr lang="en-GB"/>
          </a:p>
        </p:txBody>
      </p:sp>
    </p:spTree>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77B3F96-D7C4-42B0-A7DF-F36F6E592F0B}" type="slidenum">
              <a:rPr lang="en-GB"/>
              <a:pPr>
                <a:defRPr/>
              </a:pPr>
              <a:t>‹#›</a:t>
            </a:fld>
            <a:endParaRPr lang="en-GB"/>
          </a:p>
        </p:txBody>
      </p:sp>
    </p:spTree>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5C8CC82-F584-4AFC-84E7-D0C313BB0BB5}" type="slidenum">
              <a:rPr lang="en-GB"/>
              <a:pPr>
                <a:defRPr/>
              </a:pPr>
              <a:t>‹#›</a:t>
            </a:fld>
            <a:endParaRPr lang="en-GB"/>
          </a:p>
        </p:txBody>
      </p:sp>
    </p:spTree>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2709797-4E10-4524-A378-D373C049A700}" type="slidenum">
              <a:rPr lang="en-GB"/>
              <a:pPr>
                <a:defRPr/>
              </a:pPr>
              <a:t>‹#›</a:t>
            </a:fld>
            <a:endParaRPr lang="en-GB"/>
          </a:p>
        </p:txBody>
      </p:sp>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701D90-46DC-46E8-BA0A-7A0C8EAD0AA6}" type="slidenum">
              <a:rPr lang="en-GB"/>
              <a:pPr>
                <a:defRPr/>
              </a:pPr>
              <a:t>‹#›</a:t>
            </a:fld>
            <a:endParaRPr lang="en-GB"/>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DC05ADB-BB6B-4478-98D7-82B83DC55D27}" type="slidenum">
              <a:rPr lang="en-GB"/>
              <a:pPr>
                <a:defRPr/>
              </a:pPr>
              <a:t>‹#›</a:t>
            </a:fld>
            <a:endParaRPr lang="en-GB"/>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66BE3FB-D46E-4166-AA9C-5C7E7103ACA9}" type="slidenum">
              <a:rPr lang="en-GB"/>
              <a:pPr>
                <a:defRPr/>
              </a:pPr>
              <a:t>‹#›</a:t>
            </a:fld>
            <a:endParaRPr lang="en-GB"/>
          </a:p>
        </p:txBody>
      </p:sp>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135CD3E-B653-4FF5-9BE6-3D38ADDBC3EB}" type="slidenum">
              <a:rPr lang="en-GB"/>
              <a:pPr>
                <a:defRPr/>
              </a:pPr>
              <a:t>‹#›</a:t>
            </a:fld>
            <a:endParaRPr lang="en-GB"/>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A8ADC43-7E89-468A-9A69-8F7ABFC3D592}" type="slidenum">
              <a:rPr lang="en-GB"/>
              <a:pPr>
                <a:defRPr/>
              </a:pPr>
              <a:t>‹#›</a:t>
            </a:fld>
            <a:endParaRPr lang="en-GB"/>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16B51591-A86F-48E0-8268-B39D73034E97}" type="slidenum">
              <a:rPr lang="en-GB"/>
              <a:pPr>
                <a:defRPr/>
              </a:pPr>
              <a:t>‹#›</a:t>
            </a:fld>
            <a:endParaRPr lang="en-GB"/>
          </a:p>
        </p:txBody>
      </p:sp>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75E8FD7-D34A-4D23-8F7F-4F6D2766744A}" type="slidenum">
              <a:rPr lang="en-GB"/>
              <a:pPr>
                <a:defRPr/>
              </a:pPr>
              <a:t>‹#›</a:t>
            </a:fld>
            <a:endParaRPr lang="en-GB"/>
          </a:p>
        </p:txBody>
      </p:sp>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5AA9904-B675-4301-987A-AF80D7E29D76}" type="slidenum">
              <a:rPr lang="en-GB"/>
              <a:pPr>
                <a:defRPr/>
              </a:pPr>
              <a:t>‹#›</a:t>
            </a:fld>
            <a:endParaRPr lang="en-GB"/>
          </a:p>
        </p:txBody>
      </p:sp>
    </p:spTree>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4E58558-D7E3-4DFF-839C-E2A043533C79}" type="slidenum">
              <a:rPr lang="en-GB"/>
              <a:pPr>
                <a:defRPr/>
              </a:pPr>
              <a:t>‹#›</a:t>
            </a:fld>
            <a:endParaRPr lang="en-GB"/>
          </a:p>
        </p:txBody>
      </p:sp>
    </p:spTree>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7C64B5F-D59F-49D1-9DE7-F4FBEB3D4804}" type="slidenum">
              <a:rPr lang="en-GB"/>
              <a:pPr>
                <a:defRPr/>
              </a:pPr>
              <a:t>‹#›</a:t>
            </a:fld>
            <a:endParaRPr lang="en-GB"/>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B8E3A01-939A-4EF7-AE68-09A9C7B80A13}" type="slidenum">
              <a:rPr lang="en-GB"/>
              <a:pPr>
                <a:defRPr/>
              </a:pPr>
              <a:t>‹#›</a:t>
            </a:fld>
            <a:endParaRPr lang="en-GB"/>
          </a:p>
        </p:txBody>
      </p:sp>
    </p:spTree>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FB116C0-A25D-4662-B0B5-18F1D17E6691}" type="slidenum">
              <a:rPr lang="en-GB"/>
              <a:pPr>
                <a:defRPr/>
              </a:pPr>
              <a:t>‹#›</a:t>
            </a:fld>
            <a:endParaRPr lang="en-GB"/>
          </a:p>
        </p:txBody>
      </p:sp>
    </p:spTree>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33C8C72-9305-4306-A949-7D8A207A28F4}" type="slidenum">
              <a:rPr lang="en-GB"/>
              <a:pPr>
                <a:defRPr/>
              </a:pPr>
              <a:t>‹#›</a:t>
            </a:fld>
            <a:endParaRPr lang="en-GB"/>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6D4F7B2-D477-48A2-B0B5-35B705513E05}" type="slidenum">
              <a:rPr lang="en-GB"/>
              <a:pPr>
                <a:defRPr/>
              </a:pPr>
              <a:t>‹#›</a:t>
            </a:fld>
            <a:endParaRPr lang="en-GB"/>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EC94DFE-8585-4927-8F5D-C0639AC098E3}" type="slidenum">
              <a:rPr lang="en-GB"/>
              <a:pPr>
                <a:defRPr/>
              </a:pPr>
              <a:t>‹#›</a:t>
            </a:fld>
            <a:endParaRPr lang="en-GB"/>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0136350-6C33-487F-82FD-62E595D8C63F}" type="slidenum">
              <a:rPr lang="en-GB"/>
              <a:pPr>
                <a:defRPr/>
              </a:pPr>
              <a:t>‹#›</a:t>
            </a:fld>
            <a:endParaRPr lang="en-GB"/>
          </a:p>
        </p:txBody>
      </p:sp>
    </p:spTree>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B154A24-F35D-41D0-9976-10E8DA526E29}" type="slidenum">
              <a:rPr lang="en-GB"/>
              <a:pPr>
                <a:defRPr/>
              </a:pPr>
              <a:t>‹#›</a:t>
            </a:fld>
            <a:endParaRPr lang="en-GB"/>
          </a:p>
        </p:txBody>
      </p:sp>
    </p:spTree>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C84B1DE-3940-455C-8C30-C762AD8FD42E}" type="slidenum">
              <a:rPr lang="en-GB"/>
              <a:pPr>
                <a:defRPr/>
              </a:pPr>
              <a:t>‹#›</a:t>
            </a:fld>
            <a:endParaRPr lang="en-GB"/>
          </a:p>
        </p:txBody>
      </p:sp>
    </p:spTree>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B8609D8-2758-443E-A6BC-766DFF095E4D}" type="slidenum">
              <a:rPr lang="en-GB"/>
              <a:pPr>
                <a:defRPr/>
              </a:pPr>
              <a:t>‹#›</a:t>
            </a:fld>
            <a:endParaRPr lang="en-GB"/>
          </a:p>
        </p:txBody>
      </p:sp>
    </p:spTree>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41E56EEA-754E-4280-9E64-346BD547947A}" type="slidenum">
              <a:rPr lang="en-GB"/>
              <a:pPr>
                <a:defRPr/>
              </a:pPr>
              <a:t>‹#›</a:t>
            </a:fld>
            <a:endParaRPr lang="en-GB"/>
          </a:p>
        </p:txBody>
      </p:sp>
    </p:spTree>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8B0CAA9-149F-4BA1-9282-31ED7394ADD6}" type="slidenum">
              <a:rPr lang="en-GB"/>
              <a:pPr>
                <a:defRPr/>
              </a:pPr>
              <a:t>‹#›</a:t>
            </a:fld>
            <a:endParaRPr lang="en-GB"/>
          </a:p>
        </p:txBody>
      </p:sp>
    </p:spTree>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2F06753-01A1-4C68-B3F3-4CD60B29A724}" type="slidenum">
              <a:rPr lang="en-GB"/>
              <a:pPr>
                <a:defRPr/>
              </a:pPr>
              <a:t>‹#›</a:t>
            </a:fld>
            <a:endParaRPr lang="en-GB"/>
          </a:p>
        </p:txBody>
      </p:sp>
    </p:spTree>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93AEF49-D8AB-437E-8A81-69CE505450BD}" type="slidenum">
              <a:rPr lang="en-GB"/>
              <a:pPr>
                <a:defRPr/>
              </a:pPr>
              <a:t>‹#›</a:t>
            </a:fld>
            <a:endParaRPr lang="en-GB"/>
          </a:p>
        </p:txBody>
      </p:sp>
    </p:spTree>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0574C37D-9281-442C-93E8-6BCB9438B1E7}" type="slidenum">
              <a:rPr lang="en-GB"/>
              <a:pPr>
                <a:defRPr/>
              </a:pPr>
              <a:t>‹#›</a:t>
            </a:fld>
            <a:endParaRPr lang="en-GB"/>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020F4718-FD95-4430-BF7D-53DE4B3DB4EA}" type="slidenum">
              <a:rPr lang="en-GB"/>
              <a:pPr>
                <a:defRPr/>
              </a:pPr>
              <a:t>‹#›</a:t>
            </a:fld>
            <a:endParaRPr lang="en-GB"/>
          </a:p>
        </p:txBody>
      </p:sp>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7941189-4418-465B-B98B-299B51B69220}" type="slidenum">
              <a:rPr lang="en-GB"/>
              <a:pPr>
                <a:defRPr/>
              </a:pPr>
              <a:t>‹#›</a:t>
            </a:fld>
            <a:endParaRPr lang="en-GB"/>
          </a:p>
        </p:txBody>
      </p:sp>
    </p:spTree>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CA205CF-0D86-4D70-997A-B6AD4104518E}" type="slidenum">
              <a:rPr lang="en-GB"/>
              <a:pPr>
                <a:defRPr/>
              </a:pPr>
              <a:t>‹#›</a:t>
            </a:fld>
            <a:endParaRPr lang="en-GB"/>
          </a:p>
        </p:txBody>
      </p:sp>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61DEA66-5A5F-4E74-B39F-877DC1699896}" type="slidenum">
              <a:rPr lang="en-GB"/>
              <a:pPr>
                <a:defRPr/>
              </a:pPr>
              <a:t>‹#›</a:t>
            </a:fld>
            <a:endParaRPr lang="en-GB"/>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D357C9B-C3BC-402D-B6B0-31EA8B47C7B5}" type="slidenum">
              <a:rPr lang="en-GB"/>
              <a:pPr>
                <a:defRPr/>
              </a:pPr>
              <a:t>‹#›</a:t>
            </a:fld>
            <a:endParaRPr lang="en-GB"/>
          </a:p>
        </p:txBody>
      </p:sp>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2B5DB02C-5F0D-46E0-BB31-2EB236BA354B}" type="slidenum">
              <a:rPr lang="en-GB"/>
              <a:pPr>
                <a:defRPr/>
              </a:pPr>
              <a:t>‹#›</a:t>
            </a:fld>
            <a:endParaRPr lang="en-GB"/>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432E5F5-1F46-4811-A8BF-39F4F4EF7F24}" type="slidenum">
              <a:rPr lang="en-GB"/>
              <a:pPr>
                <a:defRPr/>
              </a:pPr>
              <a:t>‹#›</a:t>
            </a:fld>
            <a:endParaRPr lang="en-GB"/>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050ED734-1537-481F-B6A0-E8FF55F1C9ED}" type="slidenum">
              <a:rPr lang="en-GB"/>
              <a:pPr>
                <a:defRPr/>
              </a:pPr>
              <a:t>‹#›</a:t>
            </a:fld>
            <a:endParaRPr lang="en-GB"/>
          </a:p>
        </p:txBody>
      </p:sp>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B8F42F67-B471-4C45-9E90-D42881C7639B}" type="slidenum">
              <a:rPr lang="en-GB"/>
              <a:pPr>
                <a:defRPr/>
              </a:pPr>
              <a:t>‹#›</a:t>
            </a:fld>
            <a:endParaRPr lang="en-GB"/>
          </a:p>
        </p:txBody>
      </p:sp>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BEEECEE-1765-496E-8FB8-279793ECF574}" type="slidenum">
              <a:rPr lang="en-GB"/>
              <a:pPr>
                <a:defRPr/>
              </a:pPr>
              <a:t>‹#›</a:t>
            </a:fld>
            <a:endParaRPr lang="en-GB"/>
          </a:p>
        </p:txBody>
      </p:sp>
    </p:spTree>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0C5C8E7-4298-4C2F-801C-17EE03EDEDB6}"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5D07E95-20CD-4CB8-84BF-A3759B3A5574}" type="slidenum">
              <a:rPr lang="en-GB"/>
              <a:pPr>
                <a:defRPr/>
              </a:pPr>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0E151BC1-3E16-40DE-8936-11370936C373}" type="slidenum">
              <a:rPr lang="en-GB"/>
              <a:pPr>
                <a:defRPr/>
              </a:pPr>
              <a:t>‹#›</a:t>
            </a:fld>
            <a:endParaRPr lang="en-GB"/>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A695398-46FC-477F-A0FE-EA3DC88F7E54}" type="slidenum">
              <a:rPr lang="en-GB"/>
              <a:pPr>
                <a:defRPr/>
              </a:pPr>
              <a:t>‹#›</a:t>
            </a:fld>
            <a:endParaRPr lang="en-GB"/>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0686D6E-DB23-40BD-8CD9-ED2F4D6B801D}" type="slidenum">
              <a:rPr lang="en-GB"/>
              <a:pPr>
                <a:defRPr/>
              </a:pPr>
              <a:t>‹#›</a:t>
            </a:fld>
            <a:endParaRPr lang="en-GB"/>
          </a:p>
        </p:txBody>
      </p:sp>
    </p:spTree>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898E318-7D5B-4B88-8544-7402392EAC7B}" type="slidenum">
              <a:rPr lang="en-GB"/>
              <a:pPr>
                <a:defRPr/>
              </a:pPr>
              <a:t>‹#›</a:t>
            </a:fld>
            <a:endParaRPr lang="en-GB"/>
          </a:p>
        </p:txBody>
      </p:sp>
    </p:spTree>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80518CF-97A4-4257-B5C2-12E639F20E57}" type="slidenum">
              <a:rPr lang="en-GB"/>
              <a:pPr>
                <a:defRPr/>
              </a:pPr>
              <a:t>‹#›</a:t>
            </a:fld>
            <a:endParaRPr lang="en-GB"/>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C096FEF-767D-4039-9526-557A299EA381}" type="slidenum">
              <a:rPr lang="en-GB"/>
              <a:pPr>
                <a:defRPr/>
              </a:pPr>
              <a:t>‹#›</a:t>
            </a:fld>
            <a:endParaRPr lang="en-GB"/>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FDDB6CB-48B0-4740-81D7-EF050461974A}" type="slidenum">
              <a:rPr lang="en-GB"/>
              <a:pPr>
                <a:defRPr/>
              </a:pPr>
              <a:t>‹#›</a:t>
            </a:fld>
            <a:endParaRPr lang="en-GB"/>
          </a:p>
        </p:txBody>
      </p:sp>
    </p:spTree>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AB620A5-44DF-42CE-B8D0-20210F6446D1}" type="slidenum">
              <a:rPr lang="en-GB"/>
              <a:pPr>
                <a:defRPr/>
              </a:pPr>
              <a:t>‹#›</a:t>
            </a:fld>
            <a:endParaRPr lang="en-GB"/>
          </a:p>
        </p:txBody>
      </p:sp>
    </p:spTree>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3390612-B69D-4E6D-A2EE-60A8E4A33979}" type="slidenum">
              <a:rPr lang="en-GB"/>
              <a:pPr>
                <a:defRPr/>
              </a:pPr>
              <a:t>‹#›</a:t>
            </a:fld>
            <a:endParaRPr lang="en-GB"/>
          </a:p>
        </p:txBody>
      </p:sp>
    </p:spTree>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3F6C7CF-01CD-4C59-8556-0362F94E3FCB}" type="slidenum">
              <a:rPr lang="en-GB"/>
              <a:pPr>
                <a:defRPr/>
              </a:pPr>
              <a:t>‹#›</a:t>
            </a:fld>
            <a:endParaRPr lang="en-GB"/>
          </a:p>
        </p:txBody>
      </p:sp>
    </p:spTree>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0E473169-5AC3-47F7-AB17-7B1560FF7ADD}" type="slidenum">
              <a:rPr lang="en-GB"/>
              <a:pPr>
                <a:defRPr/>
              </a:pPr>
              <a:t>‹#›</a:t>
            </a:fld>
            <a:endParaRPr lang="en-GB"/>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EE97F93-5B48-43E5-BD99-06D08827084F}" type="slidenum">
              <a:rPr lang="en-GB"/>
              <a:pPr>
                <a:defRPr/>
              </a:pPr>
              <a:t>‹#›</a:t>
            </a:fld>
            <a:endParaRPr lang="en-GB"/>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580E46D-0D85-4E5C-B2EC-A275BF6A4E37}" type="slidenum">
              <a:rPr lang="en-GB"/>
              <a:pPr>
                <a:defRPr/>
              </a:pPr>
              <a:t>‹#›</a:t>
            </a:fld>
            <a:endParaRPr lang="en-GB"/>
          </a:p>
        </p:txBody>
      </p:sp>
    </p:spTree>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5703D56-3865-408B-8FFE-15658DF54C63}" type="slidenum">
              <a:rPr lang="en-GB"/>
              <a:pPr>
                <a:defRPr/>
              </a:pPr>
              <a:t>‹#›</a:t>
            </a:fld>
            <a:endParaRPr lang="en-GB"/>
          </a:p>
        </p:txBody>
      </p:sp>
    </p:spTree>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821EE84-40E7-433A-B54C-BB9A87BF8CE1}" type="slidenum">
              <a:rPr lang="en-GB"/>
              <a:pPr>
                <a:defRPr/>
              </a:pPr>
              <a:t>‹#›</a:t>
            </a:fld>
            <a:endParaRPr lang="en-GB"/>
          </a:p>
        </p:txBody>
      </p:sp>
    </p:spTree>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F162F60-925E-433D-BB00-55BDFA20EC7F}" type="slidenum">
              <a:rPr lang="en-GB"/>
              <a:pPr>
                <a:defRPr/>
              </a:pPr>
              <a:t>‹#›</a:t>
            </a:fld>
            <a:endParaRPr lang="en-GB"/>
          </a:p>
        </p:txBody>
      </p:sp>
    </p:spTree>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C88D0B9-4DDF-41DD-A7D6-599DCC4486AB}" type="slidenum">
              <a:rPr lang="en-GB"/>
              <a:pPr>
                <a:defRPr/>
              </a:pPr>
              <a:t>‹#›</a:t>
            </a:fld>
            <a:endParaRPr lang="en-GB"/>
          </a:p>
        </p:txBody>
      </p:sp>
    </p:spTree>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E92E8AB-7425-4C55-A7BA-39D0C9D64587}" type="slidenum">
              <a:rPr lang="en-GB"/>
              <a:pPr>
                <a:defRPr/>
              </a:pPr>
              <a:t>‹#›</a:t>
            </a:fld>
            <a:endParaRPr lang="en-GB"/>
          </a:p>
        </p:txBody>
      </p:sp>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B89B3C7-1C61-4581-AC63-972116500414}" type="slidenum">
              <a:rPr lang="en-GB"/>
              <a:pPr>
                <a:defRPr/>
              </a:pPr>
              <a:t>‹#›</a:t>
            </a:fld>
            <a:endParaRPr lang="en-GB"/>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14166E-B3FF-4757-8A84-AD2791149AA5}" type="slidenum">
              <a:rPr lang="en-GB"/>
              <a:pPr>
                <a:defRPr/>
              </a:pPr>
              <a:t>‹#›</a:t>
            </a:fld>
            <a:endParaRPr lang="en-GB"/>
          </a:p>
        </p:txBody>
      </p:sp>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6D67612-F610-40E3-AFEA-CE113F4A0EE8}" type="slidenum">
              <a:rPr lang="en-GB"/>
              <a:pPr>
                <a:defRPr/>
              </a:pPr>
              <a:t>‹#›</a:t>
            </a:fld>
            <a:endParaRPr lang="en-GB"/>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8D15D774-1BB8-4CB8-9EDF-49E828555AB3}" type="slidenum">
              <a:rPr lang="en-GB"/>
              <a:pPr>
                <a:defRPr/>
              </a:pPr>
              <a:t>‹#›</a:t>
            </a:fld>
            <a:endParaRPr lang="en-GB"/>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30B1FC6-86BB-4669-BBFF-84EA784F4ED4}" type="slidenum">
              <a:rPr lang="en-GB"/>
              <a:pPr>
                <a:defRPr/>
              </a:pPr>
              <a:t>‹#›</a:t>
            </a:fld>
            <a:endParaRPr lang="en-GB"/>
          </a:p>
        </p:txBody>
      </p:sp>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16273D3-68B1-4500-B99B-80CA9C2C6C32}" type="slidenum">
              <a:rPr lang="en-GB"/>
              <a:pPr>
                <a:defRPr/>
              </a:pPr>
              <a:t>‹#›</a:t>
            </a:fld>
            <a:endParaRPr lang="en-GB"/>
          </a:p>
        </p:txBody>
      </p:sp>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157F48A-064A-45CA-8786-2F3864B02BEF}" type="slidenum">
              <a:rPr lang="en-GB"/>
              <a:pPr>
                <a:defRPr/>
              </a:pPr>
              <a:t>‹#›</a:t>
            </a:fld>
            <a:endParaRPr lang="en-GB"/>
          </a:p>
        </p:txBody>
      </p:sp>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0D90CA8-AB0E-4EC6-9C18-92729F19FF00}" type="slidenum">
              <a:rPr lang="en-GB"/>
              <a:pPr>
                <a:defRPr/>
              </a:pPr>
              <a:t>‹#›</a:t>
            </a:fld>
            <a:endParaRPr lang="en-GB"/>
          </a:p>
        </p:txBody>
      </p:sp>
    </p:spTree>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DEBE3D3-4DF9-44B9-B37E-E3D4DCAB3EFC}" type="slidenum">
              <a:rPr lang="en-GB"/>
              <a:pPr>
                <a:defRPr/>
              </a:pPr>
              <a:t>‹#›</a:t>
            </a:fld>
            <a:endParaRPr lang="en-GB"/>
          </a:p>
        </p:txBody>
      </p:sp>
    </p:spTree>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CBA3832-169D-44D1-99E0-52B577CFA53D}" type="slidenum">
              <a:rPr lang="en-GB"/>
              <a:pPr>
                <a:defRPr/>
              </a:pPr>
              <a:t>‹#›</a:t>
            </a:fld>
            <a:endParaRPr lang="en-GB"/>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C3F2A5B-35EF-4445-B934-804453345BB0}" type="slidenum">
              <a:rPr lang="en-GB"/>
              <a:pPr>
                <a:defRPr/>
              </a:pPr>
              <a:t>‹#›</a:t>
            </a:fld>
            <a:endParaRPr lang="en-GB"/>
          </a:p>
        </p:txBody>
      </p:sp>
    </p:spTree>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B2EF06E-285A-4623-BC6A-26993180CFCD}" type="slidenum">
              <a:rPr lang="en-GB"/>
              <a:pPr>
                <a:defRPr/>
              </a:pPr>
              <a:t>‹#›</a:t>
            </a:fld>
            <a:endParaRPr lang="en-GB"/>
          </a:p>
        </p:txBody>
      </p:sp>
    </p:spTree>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7D0BAEB-370F-4643-B40E-B9C0A8EDDB5A}" type="slidenum">
              <a:rPr lang="en-GB"/>
              <a:pPr>
                <a:defRPr/>
              </a:pPr>
              <a:t>‹#›</a:t>
            </a:fld>
            <a:endParaRPr lang="en-GB"/>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C418B1B-0704-45AB-A402-E130BB5F8B8E}" type="slidenum">
              <a:rPr lang="en-GB"/>
              <a:pPr>
                <a:defRPr/>
              </a:pPr>
              <a:t>‹#›</a:t>
            </a:fld>
            <a:endParaRPr lang="en-GB"/>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159A8CF-62DD-4E59-9C2D-6F1D6BBD80BD}" type="slidenum">
              <a:rPr lang="en-GB"/>
              <a:pPr>
                <a:defRPr/>
              </a:pPr>
              <a:t>‹#›</a:t>
            </a:fld>
            <a:endParaRPr lang="en-GB"/>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821A8D5-232D-4247-83F8-DB4129782412}" type="slidenum">
              <a:rPr lang="en-GB"/>
              <a:pPr>
                <a:defRPr/>
              </a:pPr>
              <a:t>‹#›</a:t>
            </a:fld>
            <a:endParaRPr lang="en-GB"/>
          </a:p>
        </p:txBody>
      </p:sp>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B113A35-DC23-4407-BC01-7387F9AF04D7}" type="slidenum">
              <a:rPr lang="en-GB"/>
              <a:pPr>
                <a:defRPr/>
              </a:pPr>
              <a:t>‹#›</a:t>
            </a:fld>
            <a:endParaRPr lang="en-GB"/>
          </a:p>
        </p:txBody>
      </p:sp>
    </p:spTree>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00A1ED8-4EB8-41B1-AEF0-F49052BF4B1F}" type="slidenum">
              <a:rPr lang="en-GB"/>
              <a:pPr>
                <a:defRPr/>
              </a:pPr>
              <a:t>‹#›</a:t>
            </a:fld>
            <a:endParaRPr lang="en-GB"/>
          </a:p>
        </p:txBody>
      </p:sp>
    </p:spTree>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7AA4498-C484-4DE0-B347-3F584C4545F2}" type="slidenum">
              <a:rPr lang="en-GB"/>
              <a:pPr>
                <a:defRPr/>
              </a:pPr>
              <a:t>‹#›</a:t>
            </a:fld>
            <a:endParaRPr lang="en-GB"/>
          </a:p>
        </p:txBody>
      </p:sp>
    </p:spTree>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6C92EA2-28BC-4557-ACA1-1E46B1E307BA}" type="slidenum">
              <a:rPr lang="en-GB"/>
              <a:pPr>
                <a:defRPr/>
              </a:pPr>
              <a:t>‹#›</a:t>
            </a:fld>
            <a:endParaRPr lang="en-GB"/>
          </a:p>
        </p:txBody>
      </p:sp>
    </p:spTree>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88C950D-67C2-44F0-9A78-105775F87A5D}" type="slidenum">
              <a:rPr lang="en-GB"/>
              <a:pPr>
                <a:defRPr/>
              </a:pPr>
              <a:t>‹#›</a:t>
            </a:fld>
            <a:endParaRPr lang="en-GB"/>
          </a:p>
        </p:txBody>
      </p:sp>
    </p:spTree>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5FC16BC-4026-47FD-B062-8DC77E5C9F64}" type="slidenum">
              <a:rPr lang="en-GB"/>
              <a:pPr>
                <a:defRPr/>
              </a:pPr>
              <a:t>‹#›</a:t>
            </a:fld>
            <a:endParaRPr lang="en-GB"/>
          </a:p>
        </p:txBody>
      </p:sp>
    </p:spTree>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1CD6FA5-2758-4B45-9B72-6B46799DAA19}" type="slidenum">
              <a:rPr lang="en-GB"/>
              <a:pPr>
                <a:defRPr/>
              </a:pPr>
              <a:t>‹#›</a:t>
            </a:fld>
            <a:endParaRPr lang="en-GB"/>
          </a:p>
        </p:txBody>
      </p:sp>
    </p:spTree>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91A858F-6FF8-4E7B-8F04-98BC72DA837A}" type="slidenum">
              <a:rPr lang="en-GB"/>
              <a:pPr>
                <a:defRPr/>
              </a:pPr>
              <a:t>‹#›</a:t>
            </a:fld>
            <a:endParaRPr lang="en-GB"/>
          </a:p>
        </p:txBody>
      </p:sp>
    </p:spTree>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0319DD5-EB4F-4309-A678-B8A3D6E28592}" type="slidenum">
              <a:rPr lang="en-GB"/>
              <a:pPr>
                <a:defRPr/>
              </a:pPr>
              <a:t>‹#›</a:t>
            </a:fld>
            <a:endParaRPr lang="en-GB"/>
          </a:p>
        </p:txBody>
      </p:sp>
    </p:spTree>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99668B0-0904-4BB4-A937-A4BBBC102116}" type="slidenum">
              <a:rPr lang="en-GB"/>
              <a:pPr>
                <a:defRPr/>
              </a:pPr>
              <a:t>‹#›</a:t>
            </a:fld>
            <a:endParaRPr lang="en-GB"/>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2850D6-2C96-40D9-9FDC-85694EA22CA8}" type="slidenum">
              <a:rPr lang="en-GB"/>
              <a:pPr>
                <a:defRPr/>
              </a:pPr>
              <a:t>‹#›</a:t>
            </a:fld>
            <a:endParaRPr lang="en-GB"/>
          </a:p>
        </p:txBody>
      </p:sp>
    </p:spTree>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A4D11AC-E33F-4744-A2CA-36889BD1AB77}" type="slidenum">
              <a:rPr lang="en-GB"/>
              <a:pPr>
                <a:defRPr/>
              </a:pPr>
              <a:t>‹#›</a:t>
            </a:fld>
            <a:endParaRPr lang="en-GB"/>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8777C67-97B1-4D89-80E9-E8EED8D6524B}" type="slidenum">
              <a:rPr lang="en-GB"/>
              <a:pPr>
                <a:defRPr/>
              </a:pPr>
              <a:t>‹#›</a:t>
            </a:fld>
            <a:endParaRPr lang="en-GB"/>
          </a:p>
        </p:txBody>
      </p:sp>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07D74CD-2C04-48D6-8619-90AA225CF3AE}" type="slidenum">
              <a:rPr lang="en-GB"/>
              <a:pPr>
                <a:defRPr/>
              </a:pPr>
              <a:t>‹#›</a:t>
            </a:fld>
            <a:endParaRPr lang="en-GB"/>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2BC04FE4-7E50-4103-8D2F-BA5D2B463AEF}" type="slidenum">
              <a:rPr lang="en-GB"/>
              <a:pPr>
                <a:defRPr/>
              </a:pPr>
              <a:t>‹#›</a:t>
            </a:fld>
            <a:endParaRPr lang="en-GB"/>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6736B83-67E5-4348-A076-8EDF0CD00EE2}" type="slidenum">
              <a:rPr lang="en-GB"/>
              <a:pPr>
                <a:defRPr/>
              </a:pPr>
              <a:t>‹#›</a:t>
            </a:fld>
            <a:endParaRPr lang="en-GB"/>
          </a:p>
        </p:txBody>
      </p:sp>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AF132D-7B89-481F-BE43-DD617909E706}" type="slidenum">
              <a:rPr lang="en-GB"/>
              <a:pPr>
                <a:defRPr/>
              </a:pPr>
              <a:t>‹#›</a:t>
            </a:fld>
            <a:endParaRPr lang="en-GB"/>
          </a:p>
        </p:txBody>
      </p:sp>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31F740A-59D0-4E12-A932-B8FFE060CB39}" type="slidenum">
              <a:rPr lang="en-GB"/>
              <a:pPr>
                <a:defRPr/>
              </a:pPr>
              <a:t>‹#›</a:t>
            </a:fld>
            <a:endParaRPr lang="en-GB"/>
          </a:p>
        </p:txBody>
      </p:sp>
    </p:spTree>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A76A046-2AEC-47BB-8745-DB6A9AAA5574}" type="slidenum">
              <a:rPr lang="en-GB"/>
              <a:pPr>
                <a:defRPr/>
              </a:pPr>
              <a:t>‹#›</a:t>
            </a:fld>
            <a:endParaRPr lang="en-GB"/>
          </a:p>
        </p:txBody>
      </p:sp>
    </p:spTree>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EA1464D-331D-454A-BD62-3EA482E425E5}" type="slidenum">
              <a:rPr lang="en-GB"/>
              <a:pPr>
                <a:defRPr/>
              </a:pPr>
              <a:t>‹#›</a:t>
            </a:fld>
            <a:endParaRPr lang="en-GB"/>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1178FD-66BF-4E5D-9DE4-47432C36271A}" type="slidenum">
              <a:rPr lang="en-GB"/>
              <a:pPr>
                <a:defRPr/>
              </a:pPr>
              <a:t>‹#›</a:t>
            </a:fld>
            <a:endParaRPr lang="en-GB"/>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C95B572-28A8-402C-B602-948DCE1E0976}" type="slidenum">
              <a:rPr lang="en-GB"/>
              <a:pPr>
                <a:defRPr/>
              </a:pPr>
              <a:t>‹#›</a:t>
            </a:fld>
            <a:endParaRPr lang="en-GB"/>
          </a:p>
        </p:txBody>
      </p:sp>
    </p:spTree>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3AE6CA9-CECC-4262-9D0F-C9E025D47623}" type="slidenum">
              <a:rPr lang="en-GB"/>
              <a:pPr>
                <a:defRPr/>
              </a:pPr>
              <a:t>‹#›</a:t>
            </a:fld>
            <a:endParaRPr lang="en-GB"/>
          </a:p>
        </p:txBody>
      </p:sp>
    </p:spTree>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1AABC84-9CBA-4502-9198-18A51E1575FD}" type="slidenum">
              <a:rPr lang="en-GB"/>
              <a:pPr>
                <a:defRPr/>
              </a:pPr>
              <a:t>‹#›</a:t>
            </a:fld>
            <a:endParaRPr lang="en-GB"/>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15B0A0E-07A4-4125-A8A0-254BC26D7607}" type="slidenum">
              <a:rPr lang="en-GB"/>
              <a:pPr>
                <a:defRPr/>
              </a:pPr>
              <a:t>‹#›</a:t>
            </a:fld>
            <a:endParaRPr lang="en-GB"/>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47C8D6B-A99F-4F15-87BC-6470C1095BAC}" type="slidenum">
              <a:rPr lang="en-GB"/>
              <a:pPr>
                <a:defRPr/>
              </a:pPr>
              <a:t>‹#›</a:t>
            </a:fld>
            <a:endParaRPr lang="en-GB"/>
          </a:p>
        </p:txBody>
      </p:sp>
    </p:spTree>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D623F2D-050D-422F-9092-86DB813FE2BB}" type="slidenum">
              <a:rPr lang="en-GB"/>
              <a:pPr>
                <a:defRPr/>
              </a:pPr>
              <a:t>‹#›</a:t>
            </a:fld>
            <a:endParaRPr lang="en-GB"/>
          </a:p>
        </p:txBody>
      </p:sp>
    </p:spTree>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92E08E7-795A-4BC3-91CA-12B0E0CCB9BE}" type="slidenum">
              <a:rPr lang="en-GB"/>
              <a:pPr>
                <a:defRPr/>
              </a:pPr>
              <a:t>‹#›</a:t>
            </a:fld>
            <a:endParaRPr lang="en-GB"/>
          </a:p>
        </p:txBody>
      </p:sp>
    </p:spTree>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553C68E-4F63-4E5C-B6DA-2D83237AFBFA}" type="slidenum">
              <a:rPr lang="en-GB"/>
              <a:pPr>
                <a:defRPr/>
              </a:pPr>
              <a:t>‹#›</a:t>
            </a:fld>
            <a:endParaRPr lang="en-GB"/>
          </a:p>
        </p:txBody>
      </p:sp>
    </p:spTree>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FE9C28-C77E-4A5D-A060-55434467D753}" type="slidenum">
              <a:rPr lang="en-GB"/>
              <a:pPr>
                <a:defRPr/>
              </a:pPr>
              <a:t>‹#›</a:t>
            </a:fld>
            <a:endParaRPr lang="en-GB"/>
          </a:p>
        </p:txBody>
      </p:sp>
    </p:spTree>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D1554D7-93DF-47BC-A81C-11E2BE5080FA}" type="slidenum">
              <a:rPr lang="en-GB"/>
              <a:pPr>
                <a:defRPr/>
              </a:pPr>
              <a:t>‹#›</a:t>
            </a:fld>
            <a:endParaRPr lang="en-GB"/>
          </a:p>
        </p:txBody>
      </p:sp>
    </p:spTree>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00498B7-1867-41B6-B236-FC650382634A}" type="slidenum">
              <a:rPr lang="en-GB"/>
              <a:pPr>
                <a:defRPr/>
              </a:pPr>
              <a:t>‹#›</a:t>
            </a:fld>
            <a:endParaRPr lang="en-GB"/>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AD89584-58C4-4E75-9773-85201B1E69FC}" type="slidenum">
              <a:rPr lang="en-GB"/>
              <a:pPr>
                <a:defRPr/>
              </a:pPr>
              <a:t>‹#›</a:t>
            </a:fld>
            <a:endParaRPr lang="en-GB"/>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26B30C2-C8F0-4529-AE43-29532A5FA791}" type="slidenum">
              <a:rPr lang="en-GB"/>
              <a:pPr>
                <a:defRPr/>
              </a:pPr>
              <a:t>‹#›</a:t>
            </a:fld>
            <a:endParaRPr lang="en-GB"/>
          </a:p>
        </p:txBody>
      </p:sp>
    </p:spTree>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5EBF611-B320-49C7-8463-7FB7F9AAD4B6}" type="slidenum">
              <a:rPr lang="en-GB"/>
              <a:pPr>
                <a:defRPr/>
              </a:pPr>
              <a:t>‹#›</a:t>
            </a:fld>
            <a:endParaRPr lang="en-GB"/>
          </a:p>
        </p:txBody>
      </p:sp>
    </p:spTree>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7C6FA542-506E-4E28-A0FD-93C92F61A6E6}" type="slidenum">
              <a:rPr lang="en-GB"/>
              <a:pPr>
                <a:defRPr/>
              </a:pPr>
              <a:t>‹#›</a:t>
            </a:fld>
            <a:endParaRPr lang="en-GB"/>
          </a:p>
        </p:txBody>
      </p:sp>
    </p:spTree>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9DA4553-0369-4C69-95F7-E9A5BE9FE010}" type="slidenum">
              <a:rPr lang="en-GB"/>
              <a:pPr>
                <a:defRPr/>
              </a:pPr>
              <a:t>‹#›</a:t>
            </a:fld>
            <a:endParaRPr lang="en-GB"/>
          </a:p>
        </p:txBody>
      </p:sp>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A172B8C-DDDA-4387-B174-F05C2D3D93AC}" type="slidenum">
              <a:rPr lang="en-GB"/>
              <a:pPr>
                <a:defRPr/>
              </a:pPr>
              <a:t>‹#›</a:t>
            </a:fld>
            <a:endParaRPr lang="en-GB"/>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E0F83B6-F8B9-4FAE-9EFD-D12F0EE760B9}" type="slidenum">
              <a:rPr lang="en-GB"/>
              <a:pPr>
                <a:defRPr/>
              </a:pPr>
              <a:t>‹#›</a:t>
            </a:fld>
            <a:endParaRPr lang="en-GB"/>
          </a:p>
        </p:txBody>
      </p:sp>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4353E96-1096-493F-891C-4E3076F8B358}" type="slidenum">
              <a:rPr lang="en-GB"/>
              <a:pPr>
                <a:defRPr/>
              </a:pPr>
              <a:t>‹#›</a:t>
            </a:fld>
            <a:endParaRPr lang="en-GB"/>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190FFD3-77F4-45F2-8157-FC6966E85A8B}" type="slidenum">
              <a:rPr lang="en-GB"/>
              <a:pPr>
                <a:defRPr/>
              </a:pPr>
              <a:t>‹#›</a:t>
            </a:fld>
            <a:endParaRPr lang="en-GB"/>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CCD166B-AA18-4804-AD92-37E0C4AF2961}" type="slidenum">
              <a:rPr lang="en-GB"/>
              <a:pPr>
                <a:defRPr/>
              </a:pPr>
              <a:t>‹#›</a:t>
            </a:fld>
            <a:endParaRPr lang="en-GB"/>
          </a:p>
        </p:txBody>
      </p:sp>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8784EF-EC7F-4232-88CD-5E00F6489EE4}" type="slidenum">
              <a:rPr lang="en-GB"/>
              <a:pPr>
                <a:defRPr/>
              </a:pPr>
              <a:t>‹#›</a:t>
            </a:fld>
            <a:endParaRPr lang="en-GB"/>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FFF7382-DD11-4E84-85A5-CC3AD9DFCE9A}" type="slidenum">
              <a:rPr lang="en-GB"/>
              <a:pPr>
                <a:defRPr/>
              </a:pPr>
              <a:t>‹#›</a:t>
            </a:fld>
            <a:endParaRPr lang="en-GB"/>
          </a:p>
        </p:txBody>
      </p:sp>
    </p:spTree>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6878AC8-B1FD-4309-B846-FD93026C0245}" type="slidenum">
              <a:rPr lang="en-GB"/>
              <a:pPr>
                <a:defRPr/>
              </a:pPr>
              <a:t>‹#›</a:t>
            </a:fld>
            <a:endParaRPr lang="en-GB"/>
          </a:p>
        </p:txBody>
      </p:sp>
    </p:spTree>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08F21AD9-D281-4611-99D8-F0C722FA9D6B}" type="slidenum">
              <a:rPr lang="en-GB"/>
              <a:pPr>
                <a:defRPr/>
              </a:pPr>
              <a:t>‹#›</a:t>
            </a:fld>
            <a:endParaRPr lang="en-GB"/>
          </a:p>
        </p:txBody>
      </p:sp>
    </p:spTree>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A492A2A-4634-4610-A3C1-4F35368E6CF0}" type="slidenum">
              <a:rPr lang="en-GB"/>
              <a:pPr>
                <a:defRPr/>
              </a:pPr>
              <a:t>‹#›</a:t>
            </a:fld>
            <a:endParaRPr lang="en-GB"/>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6C0D5159-24F5-4618-8DBD-5859C834ADD9}" type="slidenum">
              <a:rPr lang="en-GB"/>
              <a:pPr>
                <a:defRPr/>
              </a:pPr>
              <a:t>‹#›</a:t>
            </a:fld>
            <a:endParaRPr lang="en-GB"/>
          </a:p>
        </p:txBody>
      </p:sp>
    </p:spTree>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380F020-89D0-45EA-B8CA-0E45972C911B}" type="slidenum">
              <a:rPr lang="en-GB"/>
              <a:pPr>
                <a:defRPr/>
              </a:pPr>
              <a:t>‹#›</a:t>
            </a:fld>
            <a:endParaRPr lang="en-GB"/>
          </a:p>
        </p:txBody>
      </p:sp>
    </p:spTree>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88E5627-951C-4D26-9903-83568A304417}" type="slidenum">
              <a:rPr lang="en-GB"/>
              <a:pPr>
                <a:defRPr/>
              </a:pPr>
              <a:t>‹#›</a:t>
            </a:fld>
            <a:endParaRPr lang="en-GB"/>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5A1C358-1B34-4262-8E52-525E00613F17}" type="slidenum">
              <a:rPr lang="en-GB"/>
              <a:pPr>
                <a:defRPr/>
              </a:pPr>
              <a:t>‹#›</a:t>
            </a:fld>
            <a:endParaRPr lang="en-GB"/>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2EDC2540-DF45-4FEA-B295-E365BC008772}" type="slidenum">
              <a:rPr lang="en-GB"/>
              <a:pPr>
                <a:defRPr/>
              </a:pPr>
              <a:t>‹#›</a:t>
            </a:fld>
            <a:endParaRPr lang="en-GB"/>
          </a:p>
        </p:txBody>
      </p:sp>
    </p:spTree>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1959650-FC0B-4E0C-A8E4-9AC2CE2EF34B}" type="slidenum">
              <a:rPr lang="en-GB"/>
              <a:pPr>
                <a:defRPr/>
              </a:pPr>
              <a:t>‹#›</a:t>
            </a:fld>
            <a:endParaRPr lang="en-GB"/>
          </a:p>
        </p:txBody>
      </p:sp>
    </p:spTree>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505FBFEA-3C72-4767-A068-F635E43BBDC5}" type="slidenum">
              <a:rPr lang="en-GB"/>
              <a:pPr>
                <a:defRPr/>
              </a:pPr>
              <a:t>‹#›</a:t>
            </a:fld>
            <a:endParaRPr lang="en-GB"/>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A03A3733-1C96-42DB-AD05-63FF8B22CCCF}" type="slidenum">
              <a:rPr lang="en-GB"/>
              <a:pPr>
                <a:defRPr/>
              </a:pPr>
              <a:t>‹#›</a:t>
            </a:fld>
            <a:endParaRPr lang="en-GB"/>
          </a:p>
        </p:txBody>
      </p:sp>
    </p:spTree>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3A87EDE-987E-4176-87DB-41BF506E87BB}" type="slidenum">
              <a:rPr lang="en-GB"/>
              <a:pPr>
                <a:defRPr/>
              </a:pPr>
              <a:t>‹#›</a:t>
            </a:fld>
            <a:endParaRPr lang="en-GB"/>
          </a:p>
        </p:txBody>
      </p:sp>
    </p:spTree>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11BE698-C1B4-4B6B-A92F-377087805960}" type="slidenum">
              <a:rPr lang="en-GB"/>
              <a:pPr>
                <a:defRPr/>
              </a:pPr>
              <a:t>‹#›</a:t>
            </a:fld>
            <a:endParaRPr lang="en-GB"/>
          </a:p>
        </p:txBody>
      </p:sp>
    </p:spTree>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828DC30-01E5-4FD2-A27A-318BB8F914A8}" type="slidenum">
              <a:rPr lang="en-GB"/>
              <a:pPr>
                <a:defRPr/>
              </a:pPr>
              <a:t>‹#›</a:t>
            </a:fld>
            <a:endParaRPr lang="en-GB"/>
          </a:p>
        </p:txBody>
      </p:sp>
    </p:spTree>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AE5ACCC-3952-4012-9DAB-0AD550470067}" type="slidenum">
              <a:rPr lang="en-GB"/>
              <a:pPr>
                <a:defRPr/>
              </a:pPr>
              <a:t>‹#›</a:t>
            </a:fld>
            <a:endParaRPr lang="en-GB"/>
          </a:p>
        </p:txBody>
      </p:sp>
    </p:spTree>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F2DC6463-A05D-4241-AF88-55FD73A2C05C}" type="slidenum">
              <a:rPr lang="en-GB"/>
              <a:pPr>
                <a:defRPr/>
              </a:pPr>
              <a:t>‹#›</a:t>
            </a:fld>
            <a:endParaRPr lang="en-GB"/>
          </a:p>
        </p:txBody>
      </p:sp>
    </p:spTree>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1DC8806-F5E4-45B9-924A-17E9613B35FC}" type="slidenum">
              <a:rPr lang="en-GB"/>
              <a:pPr>
                <a:defRPr/>
              </a:pPr>
              <a:t>‹#›</a:t>
            </a:fld>
            <a:endParaRPr lang="en-GB"/>
          </a:p>
        </p:txBody>
      </p:sp>
    </p:spTree>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DBBD9462-3A0E-4671-8023-BF6BEA17F216}" type="slidenum">
              <a:rPr lang="en-GB"/>
              <a:pPr>
                <a:defRPr/>
              </a:pPr>
              <a:t>‹#›</a:t>
            </a:fld>
            <a:endParaRPr lang="en-GB"/>
          </a:p>
        </p:txBody>
      </p:sp>
    </p:spTree>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8F53CE-F8A4-4944-A07A-FA8A8C2D5501}" type="slidenum">
              <a:rPr lang="en-GB"/>
              <a:pPr>
                <a:defRPr/>
              </a:pPr>
              <a:t>‹#›</a:t>
            </a:fld>
            <a:endParaRPr lang="en-GB"/>
          </a:p>
        </p:txBody>
      </p:sp>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198E79BD-5DDC-4D8F-8CEF-B02F7D883FD7}" type="slidenum">
              <a:rPr lang="en-GB"/>
              <a:pPr>
                <a:defRPr/>
              </a:pPr>
              <a:t>‹#›</a:t>
            </a:fld>
            <a:endParaRPr lang="en-GB"/>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EEA7EB0-7BEF-4673-833D-41CC6E3CBD10}" type="slidenum">
              <a:rPr lang="en-GB"/>
              <a:pPr>
                <a:defRPr/>
              </a:pPr>
              <a:t>‹#›</a:t>
            </a:fld>
            <a:endParaRPr lang="en-GB"/>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0A0382F-427B-4145-97AE-60E05F7A8D2B}" type="slidenum">
              <a:rPr lang="en-GB"/>
              <a:pPr>
                <a:defRPr/>
              </a:pPr>
              <a:t>‹#›</a:t>
            </a:fld>
            <a:endParaRPr lang="en-GB"/>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FFB185-A137-4539-8CD5-95FF0C8740C4}" type="slidenum">
              <a:rPr lang="en-GB"/>
              <a:pPr>
                <a:defRPr/>
              </a:pPr>
              <a:t>‹#›</a:t>
            </a:fld>
            <a:endParaRPr lang="en-GB"/>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513316D-D085-42A8-B700-D97F4D89D090}" type="slidenum">
              <a:rPr lang="en-GB"/>
              <a:pPr>
                <a:defRPr/>
              </a:pPr>
              <a:t>‹#›</a:t>
            </a:fld>
            <a:endParaRPr lang="en-GB"/>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65DA96C-902B-4727-A74D-8BB20C7214CF}" type="slidenum">
              <a:rPr lang="en-GB"/>
              <a:pPr>
                <a:defRPr/>
              </a:pPr>
              <a:t>‹#›</a:t>
            </a:fld>
            <a:endParaRPr lang="en-GB"/>
          </a:p>
        </p:txBody>
      </p:sp>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BDC6459-5C0E-42F4-BB3A-75C387C90ABC}" type="slidenum">
              <a:rPr lang="en-GB"/>
              <a:pPr>
                <a:defRPr/>
              </a:pPr>
              <a:t>‹#›</a:t>
            </a:fld>
            <a:endParaRPr lang="en-GB"/>
          </a:p>
        </p:txBody>
      </p:sp>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5931C9-71C0-4AF5-BA59-A189C32F75DF}" type="slidenum">
              <a:rPr lang="en-GB"/>
              <a:pPr>
                <a:defRPr/>
              </a:pPr>
              <a:t>‹#›</a:t>
            </a:fld>
            <a:endParaRPr lang="en-GB"/>
          </a:p>
        </p:txBody>
      </p:sp>
    </p:spTree>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B4D8F96-62C9-4336-8C35-A85075DAD146}" type="slidenum">
              <a:rPr lang="en-GB"/>
              <a:pPr>
                <a:defRPr/>
              </a:pPr>
              <a:t>‹#›</a:t>
            </a:fld>
            <a:endParaRPr lang="en-GB"/>
          </a:p>
        </p:txBody>
      </p:sp>
    </p:spTree>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634A5797-CEAF-439C-B550-01D45DD4C4B8}" type="slidenum">
              <a:rPr lang="en-GB"/>
              <a:pPr>
                <a:defRPr/>
              </a:pPr>
              <a:t>‹#›</a:t>
            </a:fld>
            <a:endParaRPr lang="en-GB"/>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24D245A5-DDE3-4BF8-A627-CDC66B53AD07}" type="slidenum">
              <a:rPr lang="en-GB"/>
              <a:pPr>
                <a:defRPr/>
              </a:pPr>
              <a:t>‹#›</a:t>
            </a:fld>
            <a:endParaRPr lang="en-GB"/>
          </a:p>
        </p:txBody>
      </p:sp>
    </p:spTree>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82AAFFC-D0FF-4374-9B1D-1DE0B4D15A4C}" type="slidenum">
              <a:rPr lang="en-GB"/>
              <a:pPr>
                <a:defRPr/>
              </a:pPr>
              <a:t>‹#›</a:t>
            </a:fld>
            <a:endParaRPr lang="en-GB"/>
          </a:p>
        </p:txBody>
      </p:sp>
    </p:spTree>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5FAF86F-3A9E-4B20-8882-3C50D4F1768F}"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3FD3E7F-EEC7-4CED-A9E7-40BD99FA5297}" type="slidenum">
              <a:rPr lang="en-GB"/>
              <a:pPr>
                <a:defRPr/>
              </a:pPr>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8E15E53-3E59-492A-ADE8-41F67B3AFD4B}" type="slidenum">
              <a:rPr lang="en-GB"/>
              <a:pPr>
                <a:defRPr/>
              </a:pPr>
              <a:t>‹#›</a:t>
            </a:fld>
            <a:endParaRPr lang="en-GB"/>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460E442-A2CF-45AD-801E-739F9FC34E22}" type="slidenum">
              <a:rPr lang="en-GB"/>
              <a:pPr>
                <a:defRPr/>
              </a:pPr>
              <a:t>‹#›</a:t>
            </a:fld>
            <a:endParaRPr lang="en-GB"/>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3E8F955-85EF-4DDA-8B2C-81B9322D8A43}" type="slidenum">
              <a:rPr lang="en-GB"/>
              <a:pPr>
                <a:defRPr/>
              </a:pPr>
              <a:t>‹#›</a:t>
            </a:fld>
            <a:endParaRPr lang="en-GB"/>
          </a:p>
        </p:txBody>
      </p:sp>
    </p:spTree>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5FD504A-1A86-4A8F-BB97-068DCF15522E}" type="slidenum">
              <a:rPr lang="en-GB"/>
              <a:pPr>
                <a:defRPr/>
              </a:pPr>
              <a:t>‹#›</a:t>
            </a:fld>
            <a:endParaRPr lang="en-GB"/>
          </a:p>
        </p:txBody>
      </p:sp>
    </p:spTree>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C15A6A0-4261-4100-88CB-2E43333658D4}" type="slidenum">
              <a:rPr lang="en-GB"/>
              <a:pPr>
                <a:defRPr/>
              </a:pPr>
              <a:t>‹#›</a:t>
            </a:fld>
            <a:endParaRPr lang="en-GB"/>
          </a:p>
        </p:txBody>
      </p:sp>
    </p:spTree>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F609269-241C-4B7B-B264-2ACB4FAE1F95}" type="slidenum">
              <a:rPr lang="en-GB"/>
              <a:pPr>
                <a:defRPr/>
              </a:pPr>
              <a:t>‹#›</a:t>
            </a:fld>
            <a:endParaRPr lang="en-GB"/>
          </a:p>
        </p:txBody>
      </p:sp>
    </p:spTree>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A8D4418-935E-4A9F-8F0F-1332673A3F1C}" type="slidenum">
              <a:rPr lang="en-GB"/>
              <a:pPr>
                <a:defRPr/>
              </a:pPr>
              <a:t>‹#›</a:t>
            </a:fld>
            <a:endParaRPr lang="en-GB"/>
          </a:p>
        </p:txBody>
      </p:sp>
    </p:spTree>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752DA48-8AA0-440A-88B4-57250272313C}" type="slidenum">
              <a:rPr lang="en-GB"/>
              <a:pPr>
                <a:defRPr/>
              </a:pPr>
              <a:t>‹#›</a:t>
            </a:fld>
            <a:endParaRPr lang="en-GB"/>
          </a:p>
        </p:txBody>
      </p:sp>
    </p:spTree>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25A448C-3DA4-491B-82EA-A1636E1B0D8E}" type="slidenum">
              <a:rPr lang="en-GB"/>
              <a:pPr>
                <a:defRPr/>
              </a:pPr>
              <a:t>‹#›</a:t>
            </a:fld>
            <a:endParaRPr lang="en-GB"/>
          </a:p>
        </p:txBody>
      </p:sp>
    </p:spTree>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8082E3B-D815-4CBD-832B-65A7075F956B}" type="slidenum">
              <a:rPr lang="en-GB"/>
              <a:pPr>
                <a:defRPr/>
              </a:pPr>
              <a:t>‹#›</a:t>
            </a:fld>
            <a:endParaRPr lang="en-GB"/>
          </a:p>
        </p:txBody>
      </p:sp>
    </p:spTree>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D52CA38-015B-4CCE-8ACA-FF6E0A3843C7}" type="slidenum">
              <a:rPr lang="en-GB"/>
              <a:pPr>
                <a:defRPr/>
              </a:pPr>
              <a:t>‹#›</a:t>
            </a:fld>
            <a:endParaRPr lang="en-GB"/>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5F8CAD-2520-4AC2-A88F-43FDD713D2B1}" type="slidenum">
              <a:rPr lang="en-GB"/>
              <a:pPr>
                <a:defRPr/>
              </a:pPr>
              <a:t>‹#›</a:t>
            </a:fld>
            <a:endParaRPr lang="en-GB"/>
          </a:p>
        </p:txBody>
      </p:sp>
    </p:spTree>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C8E1A200-D894-44DF-AAA2-590BE18F7040}" type="slidenum">
              <a:rPr lang="en-GB"/>
              <a:pPr>
                <a:defRPr/>
              </a:pPr>
              <a:t>‹#›</a:t>
            </a:fld>
            <a:endParaRPr lang="en-GB"/>
          </a:p>
        </p:txBody>
      </p:sp>
    </p:spTree>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51D3ED9-0C08-499A-829F-F6DB250FCED2}" type="slidenum">
              <a:rPr lang="en-GB"/>
              <a:pPr>
                <a:defRPr/>
              </a:pPr>
              <a:t>‹#›</a:t>
            </a:fld>
            <a:endParaRPr lang="en-GB"/>
          </a:p>
        </p:txBody>
      </p:sp>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9EF5423-FF8E-48B1-A181-2A7FCD8A4A56}" type="slidenum">
              <a:rPr lang="en-GB"/>
              <a:pPr>
                <a:defRPr/>
              </a:pPr>
              <a:t>‹#›</a:t>
            </a:fld>
            <a:endParaRPr lang="en-GB"/>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E93C199-3278-4057-96DF-35FD735A8E7A}" type="slidenum">
              <a:rPr lang="en-GB"/>
              <a:pPr>
                <a:defRPr/>
              </a:pPr>
              <a:t>‹#›</a:t>
            </a:fld>
            <a:endParaRPr lang="en-GB"/>
          </a:p>
        </p:txBody>
      </p:sp>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18C9531-4064-4CDA-8366-EEE69613640B}" type="slidenum">
              <a:rPr lang="en-GB"/>
              <a:pPr>
                <a:defRPr/>
              </a:pPr>
              <a:t>‹#›</a:t>
            </a:fld>
            <a:endParaRPr lang="en-GB"/>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A921BA9-B17A-4507-87A7-9D2CD290FBE9}" type="slidenum">
              <a:rPr lang="en-GB"/>
              <a:pPr>
                <a:defRPr/>
              </a:pPr>
              <a:t>‹#›</a:t>
            </a:fld>
            <a:endParaRPr lang="en-GB"/>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715842D-055B-4D82-B1DF-327BBEAE5A93}" type="slidenum">
              <a:rPr lang="en-GB"/>
              <a:pPr>
                <a:defRPr/>
              </a:pPr>
              <a:t>‹#›</a:t>
            </a:fld>
            <a:endParaRPr lang="en-GB"/>
          </a:p>
        </p:txBody>
      </p:sp>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17CC4F29-A065-4656-AFAF-2A961B36DA70}" type="slidenum">
              <a:rPr lang="en-GB"/>
              <a:pPr>
                <a:defRPr/>
              </a:pPr>
              <a:t>‹#›</a:t>
            </a:fld>
            <a:endParaRPr lang="en-GB"/>
          </a:p>
        </p:txBody>
      </p:sp>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72D1F207-036C-47EB-9703-3FE5C2347411}" type="slidenum">
              <a:rPr lang="en-GB"/>
              <a:pPr>
                <a:defRPr/>
              </a:pPr>
              <a:t>‹#›</a:t>
            </a:fld>
            <a:endParaRPr lang="en-GB"/>
          </a:p>
        </p:txBody>
      </p:sp>
    </p:spTree>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258CD73-9D98-4BBD-8966-49B144B46393}" type="slidenum">
              <a:rPr lang="en-GB"/>
              <a:pPr>
                <a:defRPr/>
              </a:pPr>
              <a:t>‹#›</a:t>
            </a:fld>
            <a:endParaRPr lang="en-GB"/>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6292BB1-2CFE-4C28-8EDE-DAE547B1F0CE}" type="slidenum">
              <a:rPr lang="en-GB"/>
              <a:pPr>
                <a:defRPr/>
              </a:pPr>
              <a:t>‹#›</a:t>
            </a:fld>
            <a:endParaRPr lang="en-GB"/>
          </a:p>
        </p:txBody>
      </p:sp>
    </p:spTree>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3B46C09-D7FA-4C85-A800-D6D754A7621B}" type="slidenum">
              <a:rPr lang="en-GB"/>
              <a:pPr>
                <a:defRPr/>
              </a:pPr>
              <a:t>‹#›</a:t>
            </a:fld>
            <a:endParaRPr lang="en-GB"/>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3136FC1A-F1C7-4B6A-9D1B-E31BA9F90E72}" type="slidenum">
              <a:rPr lang="en-GB"/>
              <a:pPr>
                <a:defRPr/>
              </a:pPr>
              <a:t>‹#›</a:t>
            </a:fld>
            <a:endParaRPr lang="en-GB"/>
          </a:p>
        </p:txBody>
      </p:sp>
    </p:spTree>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F3BCA50-4666-409C-A358-5B567EB3B2A3}" type="slidenum">
              <a:rPr lang="en-GB"/>
              <a:pPr>
                <a:defRPr/>
              </a:pPr>
              <a:t>‹#›</a:t>
            </a:fld>
            <a:endParaRPr lang="en-GB"/>
          </a:p>
        </p:txBody>
      </p:sp>
    </p:spTree>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65E2C1B-DD2B-458A-A5BD-0F9062C467AC}" type="slidenum">
              <a:rPr lang="en-GB"/>
              <a:pPr>
                <a:defRPr/>
              </a:pPr>
              <a:t>‹#›</a:t>
            </a:fld>
            <a:endParaRPr lang="en-GB"/>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98DE925-14FF-4A04-93A5-7B51B375C30B}" type="slidenum">
              <a:rPr lang="en-GB"/>
              <a:pPr>
                <a:defRPr/>
              </a:pPr>
              <a:t>‹#›</a:t>
            </a:fld>
            <a:endParaRPr lang="en-GB"/>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D3C38D4-12E7-4C5F-BB1C-EFEAB42A096E}" type="slidenum">
              <a:rPr lang="en-GB"/>
              <a:pPr>
                <a:defRPr/>
              </a:pPr>
              <a:t>‹#›</a:t>
            </a:fld>
            <a:endParaRPr lang="en-GB"/>
          </a:p>
        </p:txBody>
      </p:sp>
    </p:spTree>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34D27158-08DC-408E-B732-9EB9AD71EFAA}" type="slidenum">
              <a:rPr lang="en-GB"/>
              <a:pPr>
                <a:defRPr/>
              </a:pPr>
              <a:t>‹#›</a:t>
            </a:fld>
            <a:endParaRPr lang="en-GB"/>
          </a:p>
        </p:txBody>
      </p:sp>
    </p:spTree>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CC6E8B8-8833-498B-A0B9-FA3269841608}" type="slidenum">
              <a:rPr lang="en-GB"/>
              <a:pPr>
                <a:defRPr/>
              </a:pPr>
              <a:t>‹#›</a:t>
            </a:fld>
            <a:endParaRPr lang="en-GB"/>
          </a:p>
        </p:txBody>
      </p:sp>
    </p:spTree>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FC7A0F3-AE9F-4EA0-A332-7AF3B89CFD08}" type="slidenum">
              <a:rPr lang="en-GB"/>
              <a:pPr>
                <a:defRPr/>
              </a:pPr>
              <a:t>‹#›</a:t>
            </a:fld>
            <a:endParaRPr lang="en-GB"/>
          </a:p>
        </p:txBody>
      </p:sp>
    </p:spTree>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59BA33ED-F3A9-43B6-B8C0-74CC8F8CFFCA}" type="slidenum">
              <a:rPr lang="en-GB"/>
              <a:pPr>
                <a:defRPr/>
              </a:pPr>
              <a:t>‹#›</a:t>
            </a:fld>
            <a:endParaRPr lang="en-GB"/>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AD64922-5E9F-40C9-874A-7823733D239A}" type="slidenum">
              <a:rPr lang="en-GB"/>
              <a:pPr>
                <a:defRPr/>
              </a:pPr>
              <a:t>‹#›</a:t>
            </a:fld>
            <a:endParaRPr lang="en-GB"/>
          </a:p>
        </p:txBody>
      </p:sp>
    </p:spTree>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22200CD-B443-4469-A528-58F2DE28D7CB}" type="slidenum">
              <a:rPr lang="en-GB"/>
              <a:pPr>
                <a:defRPr/>
              </a:pPr>
              <a:t>‹#›</a:t>
            </a:fld>
            <a:endParaRPr lang="en-GB"/>
          </a:p>
        </p:txBody>
      </p:sp>
    </p:spTree>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9472CE8-8A6B-405D-BF36-5DCFCF366C22}" type="slidenum">
              <a:rPr lang="en-GB"/>
              <a:pPr>
                <a:defRPr/>
              </a:pPr>
              <a:t>‹#›</a:t>
            </a:fld>
            <a:endParaRPr lang="en-GB"/>
          </a:p>
        </p:txBody>
      </p:sp>
    </p:spTree>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B58B91-414E-409E-8542-046FC7806744}" type="slidenum">
              <a:rPr lang="en-GB"/>
              <a:pPr>
                <a:defRPr/>
              </a:pPr>
              <a:t>‹#›</a:t>
            </a:fld>
            <a:endParaRPr lang="en-GB"/>
          </a:p>
        </p:txBody>
      </p:sp>
    </p:spTree>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30C7471-2BCF-4D52-822B-73B04B0205BF}" type="slidenum">
              <a:rPr lang="en-GB"/>
              <a:pPr>
                <a:defRPr/>
              </a:pPr>
              <a:t>‹#›</a:t>
            </a:fld>
            <a:endParaRPr lang="en-GB"/>
          </a:p>
        </p:txBody>
      </p:sp>
    </p:spTree>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3D73EBD-B470-4000-9F32-339408223A28}" type="slidenum">
              <a:rPr lang="en-GB"/>
              <a:pPr>
                <a:defRPr/>
              </a:pPr>
              <a:t>‹#›</a:t>
            </a:fld>
            <a:endParaRPr lang="en-GB"/>
          </a:p>
        </p:txBody>
      </p:sp>
    </p:spTree>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9E173C7-CE5F-4299-B652-FB829606663E}" type="slidenum">
              <a:rPr lang="en-GB"/>
              <a:pPr>
                <a:defRPr/>
              </a:pPr>
              <a:t>‹#›</a:t>
            </a:fld>
            <a:endParaRPr lang="en-GB"/>
          </a:p>
        </p:txBody>
      </p:sp>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6BE413C-A476-461B-BEA2-47CE37A7EF97}" type="slidenum">
              <a:rPr lang="en-GB"/>
              <a:pPr>
                <a:defRPr/>
              </a:pPr>
              <a:t>‹#›</a:t>
            </a:fld>
            <a:endParaRPr lang="en-GB"/>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8BE92F50-F3C1-4F6B-B01E-452FAEED0EC2}" type="slidenum">
              <a:rPr lang="en-GB"/>
              <a:pPr>
                <a:defRPr/>
              </a:pPr>
              <a:t>‹#›</a:t>
            </a:fld>
            <a:endParaRPr lang="en-GB"/>
          </a:p>
        </p:txBody>
      </p:sp>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6C76404-342C-4E32-B3D5-F225BF7ABC0C}" type="slidenum">
              <a:rPr lang="en-GB"/>
              <a:pPr>
                <a:defRPr/>
              </a:pPr>
              <a:t>‹#›</a:t>
            </a:fld>
            <a:endParaRPr lang="en-GB"/>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17067BE-431F-4B68-8105-68D1C90785D1}" type="slidenum">
              <a:rPr lang="en-GB"/>
              <a:pPr>
                <a:defRPr/>
              </a:pPr>
              <a:t>‹#›</a:t>
            </a:fld>
            <a:endParaRPr lang="en-GB"/>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13DA9A9-2939-44F4-B803-E50127CA33F9}" type="slidenum">
              <a:rPr lang="en-GB"/>
              <a:pPr>
                <a:defRPr/>
              </a:pPr>
              <a:t>‹#›</a:t>
            </a:fld>
            <a:endParaRPr lang="en-GB"/>
          </a:p>
        </p:txBody>
      </p:sp>
    </p:spTree>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31F1521A-7F0D-4AC8-A4DB-4631F92E85F5}" type="slidenum">
              <a:rPr lang="en-GB"/>
              <a:pPr>
                <a:defRPr/>
              </a:pPr>
              <a:t>‹#›</a:t>
            </a:fld>
            <a:endParaRPr lang="en-GB"/>
          </a:p>
        </p:txBody>
      </p:sp>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6095AD3-7C23-47D5-8751-056F050BCA19}" type="slidenum">
              <a:rPr lang="en-GB"/>
              <a:pPr>
                <a:defRPr/>
              </a:pPr>
              <a:t>‹#›</a:t>
            </a:fld>
            <a:endParaRPr lang="en-GB"/>
          </a:p>
        </p:txBody>
      </p:sp>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742D8B70-3A67-40D1-A366-0DC8CC37D2F7}" type="slidenum">
              <a:rPr lang="en-GB"/>
              <a:pPr>
                <a:defRPr/>
              </a:pPr>
              <a:t>‹#›</a:t>
            </a:fld>
            <a:endParaRPr lang="en-GB"/>
          </a:p>
        </p:txBody>
      </p:sp>
    </p:spTree>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2F6BEA9-9FBC-4CAD-A4F7-66E3CFB5F9F2}" type="slidenum">
              <a:rPr lang="en-GB"/>
              <a:pPr>
                <a:defRPr/>
              </a:pPr>
              <a:t>‹#›</a:t>
            </a:fld>
            <a:endParaRPr lang="en-GB"/>
          </a:p>
        </p:txBody>
      </p:sp>
    </p:spTree>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7BCB349-968D-47E4-8CB5-120D25365C94}" type="slidenum">
              <a:rPr lang="en-GB"/>
              <a:pPr>
                <a:defRPr/>
              </a:pPr>
              <a:t>‹#›</a:t>
            </a:fld>
            <a:endParaRPr lang="en-GB"/>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D7A22BD-2D32-4B14-857E-D95009A53FF0}" type="slidenum">
              <a:rPr lang="en-GB"/>
              <a:pPr>
                <a:defRPr/>
              </a:pPr>
              <a:t>‹#›</a:t>
            </a:fld>
            <a:endParaRPr lang="en-GB"/>
          </a:p>
        </p:txBody>
      </p:sp>
    </p:spTree>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7AED76A-9DBE-437D-B282-61C43261C235}" type="slidenum">
              <a:rPr lang="en-GB"/>
              <a:pPr>
                <a:defRPr/>
              </a:pPr>
              <a:t>‹#›</a:t>
            </a:fld>
            <a:endParaRPr lang="en-GB"/>
          </a:p>
        </p:txBody>
      </p:sp>
    </p:spTree>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47A6AFA-BF7F-4D07-BDB6-714C56C0830F}" type="slidenum">
              <a:rPr lang="en-GB"/>
              <a:pPr>
                <a:defRPr/>
              </a:pPr>
              <a:t>‹#›</a:t>
            </a:fld>
            <a:endParaRPr lang="en-GB"/>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39C3F85-EE90-4563-A637-10FCB02D698E}" type="slidenum">
              <a:rPr lang="en-GB"/>
              <a:pPr>
                <a:defRPr/>
              </a:pPr>
              <a:t>‹#›</a:t>
            </a:fld>
            <a:endParaRPr lang="en-GB"/>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AC445C-EC24-46A3-B2AA-E5C41DBFCC34}" type="slidenum">
              <a:rPr lang="en-GB"/>
              <a:pPr>
                <a:defRPr/>
              </a:pPr>
              <a:t>‹#›</a:t>
            </a:fld>
            <a:endParaRPr lang="en-GB"/>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40EBDA3-FEAF-4945-AF64-03A679B0DF98}" type="slidenum">
              <a:rPr lang="en-GB"/>
              <a:pPr>
                <a:defRPr/>
              </a:pPr>
              <a:t>‹#›</a:t>
            </a:fld>
            <a:endParaRPr lang="en-GB"/>
          </a:p>
        </p:txBody>
      </p:sp>
    </p:spTree>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DFB6D465-E3EC-49C2-B184-3664DE92D602}" type="slidenum">
              <a:rPr lang="en-GB"/>
              <a:pPr>
                <a:defRPr/>
              </a:pPr>
              <a:t>‹#›</a:t>
            </a:fld>
            <a:endParaRPr lang="en-GB"/>
          </a:p>
        </p:txBody>
      </p:sp>
    </p:spTree>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1A1156D-7A24-41FF-AF3C-01774CD898F7}" type="slidenum">
              <a:rPr lang="en-GB"/>
              <a:pPr>
                <a:defRPr/>
              </a:pPr>
              <a:t>‹#›</a:t>
            </a:fld>
            <a:endParaRPr lang="en-GB"/>
          </a:p>
        </p:txBody>
      </p:sp>
    </p:spTree>
  </p:cSld>
  <p:clrMapOvr>
    <a:masterClrMapping/>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1CB74CEE-7A17-402A-899F-1E31031DC4CB}" type="slidenum">
              <a:rPr lang="en-GB"/>
              <a:pPr>
                <a:defRPr/>
              </a:pPr>
              <a:t>‹#›</a:t>
            </a:fld>
            <a:endParaRPr lang="en-GB"/>
          </a:p>
        </p:txBody>
      </p:sp>
    </p:spTree>
  </p:cSld>
  <p:clrMapOvr>
    <a:masterClrMapping/>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128C916A-9C8E-4A56-9A6B-50CC76A90204}" type="slidenum">
              <a:rPr lang="en-GB"/>
              <a:pPr>
                <a:defRPr/>
              </a:pPr>
              <a:t>‹#›</a:t>
            </a:fld>
            <a:endParaRPr lang="en-GB"/>
          </a:p>
        </p:txBody>
      </p:sp>
    </p:spTree>
  </p:cSld>
  <p:clrMapOvr>
    <a:masterClrMapping/>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D259080C-FBF5-4311-9702-408BD849BF59}" type="slidenum">
              <a:rPr lang="en-GB"/>
              <a:pPr>
                <a:defRPr/>
              </a:pPr>
              <a:t>‹#›</a:t>
            </a:fld>
            <a:endParaRPr lang="en-GB"/>
          </a:p>
        </p:txBody>
      </p:sp>
    </p:spTree>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CBBD7CB-E20E-4D32-8911-A8C8A7695A3C}" type="slidenum">
              <a:rPr lang="en-GB"/>
              <a:pPr>
                <a:defRPr/>
              </a:pPr>
              <a:t>‹#›</a:t>
            </a:fld>
            <a:endParaRPr lang="en-GB"/>
          </a:p>
        </p:txBody>
      </p:sp>
    </p:spTree>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5FBA28-3C2B-46BA-8CE1-2D297EDD4CD5}" type="slidenum">
              <a:rPr lang="en-GB"/>
              <a:pPr>
                <a:defRPr/>
              </a:pPr>
              <a:t>‹#›</a:t>
            </a:fld>
            <a:endParaRPr lang="en-GB"/>
          </a:p>
        </p:txBody>
      </p:sp>
    </p:spTree>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04CA2AF-0BED-4A08-AEB8-28F65DBB2629}" type="slidenum">
              <a:rPr lang="en-GB"/>
              <a:pPr>
                <a:defRPr/>
              </a:pPr>
              <a:t>‹#›</a:t>
            </a:fld>
            <a:endParaRPr lang="en-GB"/>
          </a:p>
        </p:txBody>
      </p:sp>
    </p:spTree>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E05F4FA-E74A-431B-8F0E-248722D251D7}" type="slidenum">
              <a:rPr lang="en-GB"/>
              <a:pPr>
                <a:defRPr/>
              </a:pPr>
              <a:t>‹#›</a:t>
            </a:fld>
            <a:endParaRPr lang="en-GB"/>
          </a:p>
        </p:txBody>
      </p:sp>
    </p:spTree>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2A5F162-A2CE-4B5B-8114-B39F8E259239}" type="slidenum">
              <a:rPr lang="en-GB"/>
              <a:pPr>
                <a:defRPr/>
              </a:pPr>
              <a:t>‹#›</a:t>
            </a:fld>
            <a:endParaRPr lang="en-GB"/>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09DB019-5A5F-4666-894C-2D57E66A506E}" type="slidenum">
              <a:rPr lang="en-GB"/>
              <a:pPr>
                <a:defRPr/>
              </a:pPr>
              <a:t>‹#›</a:t>
            </a:fld>
            <a:endParaRPr lang="en-GB"/>
          </a:p>
        </p:txBody>
      </p:sp>
    </p:spTree>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85F7FFA-8CDE-4855-A574-2A307EA8F00E}" type="slidenum">
              <a:rPr lang="en-GB"/>
              <a:pPr>
                <a:defRPr/>
              </a:pPr>
              <a:t>‹#›</a:t>
            </a:fld>
            <a:endParaRPr lang="en-GB"/>
          </a:p>
        </p:txBody>
      </p:sp>
    </p:spTree>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924428B9-1F0F-45B6-BB98-A15048CB1780}" type="slidenum">
              <a:rPr lang="en-GB"/>
              <a:pPr>
                <a:defRPr/>
              </a:pPr>
              <a:t>‹#›</a:t>
            </a:fld>
            <a:endParaRPr lang="en-GB"/>
          </a:p>
        </p:txBody>
      </p:sp>
    </p:spTree>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F0C76F3-C1BD-4C97-8E74-2C343A57C160}" type="slidenum">
              <a:rPr lang="en-GB"/>
              <a:pPr>
                <a:defRPr/>
              </a:pPr>
              <a:t>‹#›</a:t>
            </a:fld>
            <a:endParaRPr lang="en-GB"/>
          </a:p>
        </p:txBody>
      </p:sp>
    </p:spTree>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CD26753-38FE-44D1-AF97-D75AE9AEA128}" type="slidenum">
              <a:rPr lang="en-GB"/>
              <a:pPr>
                <a:defRPr/>
              </a:pPr>
              <a:t>‹#›</a:t>
            </a:fld>
            <a:endParaRPr lang="en-GB"/>
          </a:p>
        </p:txBody>
      </p:sp>
    </p:spTree>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A5903601-6938-4989-9752-600E0C6D236F}" type="slidenum">
              <a:rPr lang="en-GB"/>
              <a:pPr>
                <a:defRPr/>
              </a:pPr>
              <a:t>‹#›</a:t>
            </a:fld>
            <a:endParaRPr lang="en-GB"/>
          </a:p>
        </p:txBody>
      </p:sp>
    </p:spTree>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FEE04A5-6B90-411A-AA75-EAFAD345BE16}" type="slidenum">
              <a:rPr lang="en-GB"/>
              <a:pPr>
                <a:defRPr/>
              </a:pPr>
              <a:t>‹#›</a:t>
            </a:fld>
            <a:endParaRPr lang="en-GB"/>
          </a:p>
        </p:txBody>
      </p:sp>
    </p:spTree>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B20E3EC-5FAE-48E9-97C9-01704A93D679}" type="slidenum">
              <a:rPr lang="en-GB"/>
              <a:pPr>
                <a:defRPr/>
              </a:pPr>
              <a:t>‹#›</a:t>
            </a:fld>
            <a:endParaRPr lang="en-GB"/>
          </a:p>
        </p:txBody>
      </p:sp>
    </p:spTree>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2AC6A41-5D19-4648-975F-D6D25DC904CB}" type="slidenum">
              <a:rPr lang="en-GB"/>
              <a:pPr>
                <a:defRPr/>
              </a:pPr>
              <a:t>‹#›</a:t>
            </a:fld>
            <a:endParaRPr lang="en-GB"/>
          </a:p>
        </p:txBody>
      </p:sp>
    </p:spTree>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C486CF9-64FC-44B1-821B-85E63E7223D7}" type="slidenum">
              <a:rPr lang="en-GB"/>
              <a:pPr>
                <a:defRPr/>
              </a:pPr>
              <a:t>‹#›</a:t>
            </a:fld>
            <a:endParaRPr lang="en-GB"/>
          </a:p>
        </p:txBody>
      </p:sp>
    </p:spTree>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DB574F7-AC05-43D0-A98D-ADBC1C9BD079}" type="slidenum">
              <a:rPr lang="en-GB"/>
              <a:pPr>
                <a:defRPr/>
              </a:pPr>
              <a:t>‹#›</a:t>
            </a:fld>
            <a:endParaRPr lang="en-GB"/>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268A59A-E787-402F-B2E5-6E759437A12B}" type="slidenum">
              <a:rPr lang="en-GB"/>
              <a:pPr>
                <a:defRPr/>
              </a:pPr>
              <a:t>‹#›</a:t>
            </a:fld>
            <a:endParaRPr lang="en-GB"/>
          </a:p>
        </p:txBody>
      </p:sp>
    </p:spTree>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F03B6F1-821A-4EE5-9C17-B2BB3E94EDC7}" type="slidenum">
              <a:rPr lang="en-GB"/>
              <a:pPr>
                <a:defRPr/>
              </a:pPr>
              <a:t>‹#›</a:t>
            </a:fld>
            <a:endParaRPr lang="en-GB"/>
          </a:p>
        </p:txBody>
      </p:sp>
    </p:spTree>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49A685-D1DA-45E6-A40E-5BE88C0ED7BB}" type="slidenum">
              <a:rPr lang="en-GB"/>
              <a:pPr>
                <a:defRPr/>
              </a:pPr>
              <a:t>‹#›</a:t>
            </a:fld>
            <a:endParaRPr lang="en-GB"/>
          </a:p>
        </p:txBody>
      </p:sp>
    </p:spTree>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298AA88-5765-48A7-A5FC-9161F7C75307}" type="slidenum">
              <a:rPr lang="en-GB"/>
              <a:pPr>
                <a:defRPr/>
              </a:pPr>
              <a:t>‹#›</a:t>
            </a:fld>
            <a:endParaRPr lang="en-GB"/>
          </a:p>
        </p:txBody>
      </p:sp>
    </p:spTree>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D3309E0-81FA-468A-A458-AAD49B89D5BA}" type="slidenum">
              <a:rPr lang="en-GB"/>
              <a:pPr>
                <a:defRPr/>
              </a:pPr>
              <a:t>‹#›</a:t>
            </a:fld>
            <a:endParaRPr lang="en-GB"/>
          </a:p>
        </p:txBody>
      </p:sp>
    </p:spTree>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217B84C-821E-4DA2-A537-BE81DE676492}" type="slidenum">
              <a:rPr lang="en-GB"/>
              <a:pPr>
                <a:defRPr/>
              </a:pPr>
              <a:t>‹#›</a:t>
            </a:fld>
            <a:endParaRPr lang="en-GB"/>
          </a:p>
        </p:txBody>
      </p:sp>
    </p:spTree>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61268F0-594F-4D3A-87CA-FDD75E7D0330}" type="slidenum">
              <a:rPr lang="en-GB"/>
              <a:pPr>
                <a:defRPr/>
              </a:pPr>
              <a:t>‹#›</a:t>
            </a:fld>
            <a:endParaRPr lang="en-GB"/>
          </a:p>
        </p:txBody>
      </p:sp>
    </p:spTree>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53093BEE-74F0-447A-A109-5A83985ABFC4}" type="slidenum">
              <a:rPr lang="en-GB"/>
              <a:pPr>
                <a:defRPr/>
              </a:pPr>
              <a:t>‹#›</a:t>
            </a:fld>
            <a:endParaRPr lang="en-GB"/>
          </a:p>
        </p:txBody>
      </p:sp>
    </p:spTree>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EFE4B2B-4793-4877-AA45-AB7BADCB0DA5}" type="slidenum">
              <a:rPr lang="en-GB"/>
              <a:pPr>
                <a:defRPr/>
              </a:pPr>
              <a:t>‹#›</a:t>
            </a:fld>
            <a:endParaRPr lang="en-GB"/>
          </a:p>
        </p:txBody>
      </p:sp>
    </p:spTree>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3212661-C3B5-4406-B54E-590B12D99F11}" type="slidenum">
              <a:rPr lang="en-GB"/>
              <a:pPr>
                <a:defRPr/>
              </a:pPr>
              <a:t>‹#›</a:t>
            </a:fld>
            <a:endParaRPr lang="en-GB"/>
          </a:p>
        </p:txBody>
      </p:sp>
    </p:spTree>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555BEB-9F23-4216-A31E-CC00982CC496}" type="slidenum">
              <a:rPr lang="en-GB"/>
              <a:pPr>
                <a:defRPr/>
              </a:pPr>
              <a:t>‹#›</a:t>
            </a:fld>
            <a:endParaRPr lang="en-GB"/>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A47D1AB5-28C3-4BA5-9E76-D512E5D6B6B7}" type="slidenum">
              <a:rPr lang="en-GB"/>
              <a:pPr>
                <a:defRPr/>
              </a:pPr>
              <a:t>‹#›</a:t>
            </a:fld>
            <a:endParaRPr lang="en-GB"/>
          </a:p>
        </p:txBody>
      </p:sp>
    </p:spTree>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3050"/>
            <a:ext cx="2055813" cy="5856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6019800" cy="58562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768266C-C549-47C2-92D9-3F2F682D8434}" type="slidenum">
              <a:rPr lang="en-GB"/>
              <a:pPr>
                <a:defRPr/>
              </a:pPr>
              <a:t>‹#›</a:t>
            </a:fld>
            <a:endParaRPr lang="en-GB"/>
          </a:p>
        </p:txBody>
      </p:sp>
    </p:spTree>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0E98B6E-CA4A-4A07-AE5C-C7BF82C13E30}" type="slidenum">
              <a:rPr lang="en-GB"/>
              <a:pPr>
                <a:defRPr/>
              </a:pPr>
              <a:t>‹#›</a:t>
            </a:fld>
            <a:endParaRPr lang="en-GB"/>
          </a:p>
        </p:txBody>
      </p:sp>
    </p:spTree>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AF5F503-F7F9-4B8C-9230-1899CB9B5357}" type="slidenum">
              <a:rPr lang="en-GB"/>
              <a:pPr>
                <a:defRPr/>
              </a:pPr>
              <a:t>‹#›</a:t>
            </a:fld>
            <a:endParaRPr lang="en-GB"/>
          </a:p>
        </p:txBody>
      </p:sp>
    </p:spTree>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86461AB-7FEA-452D-A874-5F310E4CC891}" type="slidenum">
              <a:rPr lang="en-GB"/>
              <a:pPr>
                <a:defRPr/>
              </a:pPr>
              <a:t>‹#›</a:t>
            </a:fld>
            <a:endParaRPr lang="en-GB"/>
          </a:p>
        </p:txBody>
      </p:sp>
    </p:spTree>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43F0E1-31A3-4702-B6F6-8F5B801179FB}" type="slidenum">
              <a:rPr lang="en-GB"/>
              <a:pPr>
                <a:defRPr/>
              </a:pPr>
              <a:t>‹#›</a:t>
            </a:fld>
            <a:endParaRPr lang="en-GB"/>
          </a:p>
        </p:txBody>
      </p:sp>
    </p:spTree>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A5A4475-54C4-4383-B3E3-E80C975B2F3D}" type="slidenum">
              <a:rPr lang="en-GB"/>
              <a:pPr>
                <a:defRPr/>
              </a:pPr>
              <a:t>‹#›</a:t>
            </a:fld>
            <a:endParaRPr lang="en-GB"/>
          </a:p>
        </p:txBody>
      </p:sp>
    </p:spTree>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A3447D3-DB27-471B-A2A5-A045A95DDB47}" type="slidenum">
              <a:rPr lang="en-GB"/>
              <a:pPr>
                <a:defRPr/>
              </a:pPr>
              <a:t>‹#›</a:t>
            </a:fld>
            <a:endParaRPr lang="en-GB"/>
          </a:p>
        </p:txBody>
      </p:sp>
    </p:spTree>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3A94CC2-08FA-4784-BD53-330E5AF1EDBA}" type="slidenum">
              <a:rPr lang="en-GB"/>
              <a:pPr>
                <a:defRPr/>
              </a:pPr>
              <a:t>‹#›</a:t>
            </a:fld>
            <a:endParaRPr lang="en-GB"/>
          </a:p>
        </p:txBody>
      </p:sp>
    </p:spTree>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20BB09DA-125A-4177-8FD8-DFA5B0B026F5}" type="slidenum">
              <a:rPr lang="en-GB"/>
              <a:pPr>
                <a:defRPr/>
              </a:pPr>
              <a:t>‹#›</a:t>
            </a:fld>
            <a:endParaRPr lang="en-GB"/>
          </a:p>
        </p:txBody>
      </p:sp>
    </p:spTree>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B31BD1A-1284-403C-A916-49C6E880F35F}" type="slidenum">
              <a:rPr lang="en-GB"/>
              <a:pPr>
                <a:defRPr/>
              </a:pPr>
              <a:t>‹#›</a:t>
            </a:fld>
            <a:endParaRPr lang="en-GB"/>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B2E73D3E-21F0-4819-8C89-1F7320352376}" type="slidenum">
              <a:rPr lang="en-GB"/>
              <a:pPr>
                <a:defRPr/>
              </a:pPr>
              <a:t>‹#›</a:t>
            </a:fld>
            <a:endParaRPr lang="en-GB"/>
          </a:p>
        </p:txBody>
      </p:sp>
    </p:spTree>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49113EA-AD22-4742-B182-20A47CC25055}" type="slidenum">
              <a:rPr lang="en-GB"/>
              <a:pPr>
                <a:defRPr/>
              </a:pPr>
              <a:t>‹#›</a:t>
            </a:fld>
            <a:endParaRPr lang="en-GB"/>
          </a:p>
        </p:txBody>
      </p:sp>
    </p:spTree>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293494B-7484-4063-96CA-A1CBEA544ABC}" type="slidenum">
              <a:rPr lang="en-GB"/>
              <a:pPr>
                <a:defRPr/>
              </a:pPr>
              <a:t>‹#›</a:t>
            </a:fld>
            <a:endParaRPr lang="en-GB"/>
          </a:p>
        </p:txBody>
      </p:sp>
    </p:spTree>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A433B63-0EA9-4344-9370-576D9654E453}" type="slidenum">
              <a:rPr lang="en-GB"/>
              <a:pPr>
                <a:defRPr/>
              </a:pPr>
              <a:t>‹#›</a:t>
            </a:fld>
            <a:endParaRPr lang="en-GB"/>
          </a:p>
        </p:txBody>
      </p:sp>
    </p:spTree>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43EAA2C-0059-481A-9A47-4D642054AACB}" type="slidenum">
              <a:rPr lang="en-GB"/>
              <a:pPr>
                <a:defRPr/>
              </a:pPr>
              <a:t>‹#›</a:t>
            </a:fld>
            <a:endParaRPr lang="en-GB"/>
          </a:p>
        </p:txBody>
      </p:sp>
    </p:spTree>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183A8CA-536C-4260-8B71-F77C09AF51AC}" type="slidenum">
              <a:rPr lang="en-GB"/>
              <a:pPr>
                <a:defRPr/>
              </a:pPr>
              <a:t>‹#›</a:t>
            </a:fld>
            <a:endParaRPr lang="en-GB"/>
          </a:p>
        </p:txBody>
      </p:sp>
    </p:spTree>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92288" y="5367338"/>
            <a:ext cx="2665412"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5367338"/>
            <a:ext cx="2667000" cy="803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2E0D2B77-C8CB-46B3-941F-2ADEDCF3E90B}" type="slidenum">
              <a:rPr lang="en-GB"/>
              <a:pPr>
                <a:defRPr/>
              </a:pPr>
              <a:t>‹#›</a:t>
            </a:fld>
            <a:endParaRPr lang="en-GB"/>
          </a:p>
        </p:txBody>
      </p:sp>
    </p:spTree>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BB7EB69-0B2F-461C-BBCA-4E6FBADE41E2}" type="slidenum">
              <a:rPr lang="en-GB"/>
              <a:pPr>
                <a:defRPr/>
              </a:pPr>
              <a:t>‹#›</a:t>
            </a:fld>
            <a:endParaRPr lang="en-GB"/>
          </a:p>
        </p:txBody>
      </p:sp>
    </p:spTree>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5E11828D-431B-46F8-A40A-9E972835A0D0}" type="slidenum">
              <a:rPr lang="en-GB"/>
              <a:pPr>
                <a:defRPr/>
              </a:pPr>
              <a:t>‹#›</a:t>
            </a:fld>
            <a:endParaRPr lang="en-GB"/>
          </a:p>
        </p:txBody>
      </p:sp>
    </p:spTree>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EE381E2F-B364-4DE9-AD7F-4EC290FF4015}" type="slidenum">
              <a:rPr lang="en-GB"/>
              <a:pPr>
                <a:defRPr/>
              </a:pPr>
              <a:t>‹#›</a:t>
            </a:fld>
            <a:endParaRPr lang="en-GB"/>
          </a:p>
        </p:txBody>
      </p:sp>
    </p:spTree>
  </p:cSld>
  <p:clrMapOvr>
    <a:masterClrMapping/>
  </p:clrMapOvr>
</p:sldLayout>
</file>

<file path=ppt/slideLayouts/slideLayout8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093E110-1206-477E-B273-0BD899DC00AF}"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E2F4209B-047D-45C9-AAF9-DD013204BC07}" type="slidenum">
              <a:rPr lang="en-GB"/>
              <a:pPr>
                <a:defRPr/>
              </a:pPr>
              <a:t>‹#›</a:t>
            </a:fld>
            <a:endParaRPr lang="en-GB"/>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E630E57-07B4-4B5D-BBB1-C93A70B739D1}" type="slidenum">
              <a:rPr lang="en-GB"/>
              <a:pPr>
                <a:defRPr/>
              </a:pPr>
              <a:t>‹#›</a:t>
            </a:fld>
            <a:endParaRPr lang="en-GB"/>
          </a:p>
        </p:txBody>
      </p:sp>
    </p:spTree>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0D19B3-28D9-44CE-89C9-F901DC43B971}" type="slidenum">
              <a:rPr lang="en-GB"/>
              <a:pPr>
                <a:defRPr/>
              </a:pPr>
              <a:t>‹#›</a:t>
            </a:fld>
            <a:endParaRPr lang="en-GB"/>
          </a:p>
        </p:txBody>
      </p:sp>
    </p:spTree>
  </p:cSld>
  <p:clrMapOvr>
    <a:masterClrMapping/>
  </p:clrMapOvr>
</p:sldLayout>
</file>

<file path=ppt/slideLayouts/slideLayout9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7ABE779F-EED3-4892-841D-BC9EF56A43D8}" type="slidenum">
              <a:rPr lang="en-GB"/>
              <a:pPr>
                <a:defRPr/>
              </a:pPr>
              <a:t>‹#›</a:t>
            </a:fld>
            <a:endParaRPr lang="en-GB"/>
          </a:p>
        </p:txBody>
      </p:sp>
    </p:spTree>
  </p:cSld>
  <p:clrMapOvr>
    <a:masterClrMapping/>
  </p:clrMapOvr>
</p:sldLayout>
</file>

<file path=ppt/slideLayouts/slideLayout9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7088" y="4800600"/>
            <a:ext cx="1370012" cy="13700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92288" y="4800600"/>
            <a:ext cx="3962400" cy="13700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3BEAAC93-243A-47A5-B247-32E37D2FD227}" type="slidenum">
              <a:rPr lang="en-GB"/>
              <a:pPr>
                <a:defRPr/>
              </a:pPr>
              <a:t>‹#›</a:t>
            </a:fld>
            <a:endParaRPr lang="en-GB"/>
          </a:p>
        </p:txBody>
      </p:sp>
    </p:spTree>
  </p:cSld>
  <p:clrMapOvr>
    <a:masterClrMapping/>
  </p:clrMapOvr>
</p:sldLayout>
</file>

<file path=ppt/slideLayouts/slideLayout9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66EB1BA8-96C4-4481-9921-533221897F67}" type="slidenum">
              <a:rPr lang="en-GB"/>
              <a:pPr>
                <a:defRPr/>
              </a:pPr>
              <a:t>‹#›</a:t>
            </a:fld>
            <a:endParaRPr lang="en-GB"/>
          </a:p>
        </p:txBody>
      </p:sp>
    </p:spTree>
  </p:cSld>
  <p:clrMapOvr>
    <a:masterClrMapping/>
  </p:clrMapOvr>
</p:sldLayout>
</file>

<file path=ppt/slideLayouts/slideLayout9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F03430C-CEAB-4DDB-9487-6C653AEFD7CD}" type="slidenum">
              <a:rPr lang="en-GB"/>
              <a:pPr>
                <a:defRPr/>
              </a:pPr>
              <a:t>‹#›</a:t>
            </a:fld>
            <a:endParaRPr lang="en-GB"/>
          </a:p>
        </p:txBody>
      </p:sp>
    </p:spTree>
  </p:cSld>
  <p:clrMapOvr>
    <a:masterClrMapping/>
  </p:clrMapOvr>
</p:sldLayout>
</file>

<file path=ppt/slideLayouts/slideLayout9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B4C59B1-AE47-49D3-B0A5-E5DFAEAD7E44}" type="slidenum">
              <a:rPr lang="en-GB"/>
              <a:pPr>
                <a:defRPr/>
              </a:pPr>
              <a:t>‹#›</a:t>
            </a:fld>
            <a:endParaRPr lang="en-GB"/>
          </a:p>
        </p:txBody>
      </p:sp>
    </p:spTree>
  </p:cSld>
  <p:clrMapOvr>
    <a:masterClrMapping/>
  </p:clrMapOvr>
</p:sldLayout>
</file>

<file path=ppt/slideLayouts/slideLayout9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340E720-BA3F-45AF-AE3B-0387B4CDB251}" type="slidenum">
              <a:rPr lang="en-GB"/>
              <a:pPr>
                <a:defRPr/>
              </a:pPr>
              <a:t>‹#›</a:t>
            </a:fld>
            <a:endParaRPr lang="en-GB"/>
          </a:p>
        </p:txBody>
      </p:sp>
    </p:spTree>
  </p:cSld>
  <p:clrMapOvr>
    <a:masterClrMapping/>
  </p:clrMapOvr>
</p:sldLayout>
</file>

<file path=ppt/slideLayouts/slideLayout9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850D4E8F-F33A-43DA-80A2-3C35FE4B758F}" type="slidenum">
              <a:rPr lang="en-GB"/>
              <a:pPr>
                <a:defRPr/>
              </a:pPr>
              <a:t>‹#›</a:t>
            </a:fld>
            <a:endParaRPr lang="en-GB"/>
          </a:p>
        </p:txBody>
      </p:sp>
    </p:spTree>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34EC88E-C5D2-48B4-9631-99104ADD06FE}" type="slidenum">
              <a:rPr lang="en-GB"/>
              <a:pPr>
                <a:defRPr/>
              </a:pPr>
              <a:t>‹#›</a:t>
            </a:fld>
            <a:endParaRPr lang="en-GB"/>
          </a:p>
        </p:txBody>
      </p:sp>
    </p:spTree>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171BABA-54DC-4E05-941D-7323EA048B1C}" type="slidenum">
              <a:rPr lang="en-GB"/>
              <a:pPr>
                <a:defRPr/>
              </a:pPr>
              <a:t>‹#›</a:t>
            </a:fld>
            <a:endParaRPr lang="en-GB"/>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EC0C8A6E-7299-42F9-85E0-EA48A38A878E}" type="slidenum">
              <a:rPr lang="en-GB"/>
              <a:pPr>
                <a:defRPr/>
              </a:pPr>
              <a:t>‹#›</a:t>
            </a:fld>
            <a:endParaRPr lang="en-GB"/>
          </a:p>
        </p:txBody>
      </p:sp>
    </p:spTree>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782A71AD-0F23-4470-B25C-F14E64B9FFF5}" type="slidenum">
              <a:rPr lang="en-GB"/>
              <a:pPr>
                <a:defRPr/>
              </a:pPr>
              <a:t>‹#›</a:t>
            </a:fld>
            <a:endParaRPr lang="en-GB"/>
          </a:p>
        </p:txBody>
      </p:sp>
    </p:spTree>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8F262A8-03E4-4F5D-8C62-4F32D92E1944}" type="slidenum">
              <a:rPr lang="en-GB"/>
              <a:pPr>
                <a:defRPr/>
              </a:pPr>
              <a:t>‹#›</a:t>
            </a:fld>
            <a:endParaRPr lang="en-GB"/>
          </a:p>
        </p:txBody>
      </p:sp>
    </p:spTree>
  </p:cSld>
  <p:clrMapOvr>
    <a:masterClrMapping/>
  </p:clrMapOvr>
</p:sldLayout>
</file>

<file path=ppt/slideLayouts/slideLayout9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3234BDF-04FC-4525-81DE-815A6B5E4D06}" type="slidenum">
              <a:rPr lang="en-GB"/>
              <a:pPr>
                <a:defRPr/>
              </a:pPr>
              <a:t>‹#›</a:t>
            </a:fld>
            <a:endParaRPr lang="en-GB"/>
          </a:p>
        </p:txBody>
      </p:sp>
    </p:spTree>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283029C-342F-4CEF-8539-3E704D6F6335}" type="slidenum">
              <a:rPr lang="en-GB"/>
              <a:pPr>
                <a:defRPr/>
              </a:pPr>
              <a:t>‹#›</a:t>
            </a:fld>
            <a:endParaRPr lang="en-GB"/>
          </a:p>
        </p:txBody>
      </p:sp>
    </p:spTree>
  </p:cSld>
  <p:clrMapOvr>
    <a:masterClrMapping/>
  </p:clrMapOvr>
</p:sldLayout>
</file>

<file path=ppt/slideLayouts/slideLayout9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93B21C99-89E5-451E-92F5-70801104188D}" type="slidenum">
              <a:rPr lang="en-GB"/>
              <a:pPr>
                <a:defRPr/>
              </a:pPr>
              <a:t>‹#›</a:t>
            </a:fld>
            <a:endParaRPr lang="en-GB"/>
          </a:p>
        </p:txBody>
      </p:sp>
    </p:spTree>
  </p:cSld>
  <p:clrMapOvr>
    <a:masterClrMapping/>
  </p:clrMapOvr>
</p:sldLayout>
</file>

<file path=ppt/slideLayouts/slideLayout9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433168DA-1B33-4B27-90D3-15ACDB78F69D}" type="slidenum">
              <a:rPr lang="en-GB"/>
              <a:pPr>
                <a:defRPr/>
              </a:pPr>
              <a:t>‹#›</a:t>
            </a:fld>
            <a:endParaRPr lang="en-GB"/>
          </a:p>
        </p:txBody>
      </p:sp>
    </p:spTree>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695BFC2-2993-49FF-9D41-BDFA774F5043}" type="slidenum">
              <a:rPr lang="en-GB"/>
              <a:pPr>
                <a:defRPr/>
              </a:pPr>
              <a:t>‹#›</a:t>
            </a:fld>
            <a:endParaRPr lang="en-GB"/>
          </a:p>
        </p:txBody>
      </p:sp>
    </p:spTree>
  </p:cSld>
  <p:clrMapOvr>
    <a:masterClrMapping/>
  </p:clrMapOvr>
</p:sldLayout>
</file>

<file path=ppt/slideLayouts/slideLayout9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540125" y="150813"/>
            <a:ext cx="2930525" cy="59705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E51E28EF-12A8-4D54-B599-FCDBBD7499BC}" type="slidenum">
              <a:rPr lang="en-GB"/>
              <a:pPr>
                <a:defRPr/>
              </a:pPr>
              <a:t>‹#›</a:t>
            </a:fld>
            <a:endParaRPr lang="en-GB"/>
          </a:p>
        </p:txBody>
      </p:sp>
    </p:spTree>
  </p:cSld>
  <p:clrMapOvr>
    <a:masterClrMapping/>
  </p:clrMapOvr>
</p:sldLayout>
</file>

<file path=ppt/slideLayouts/slideLayout9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E2440D1A-FAE3-4D46-8AB4-89553CFD6523}" type="slidenum">
              <a:rPr lang="en-GB"/>
              <a:pPr>
                <a:defRPr/>
              </a:pPr>
              <a:t>‹#›</a:t>
            </a:fld>
            <a:endParaRPr lang="en-GB"/>
          </a:p>
        </p:txBody>
      </p:sp>
    </p:spTree>
  </p:cSld>
  <p:clrMapOvr>
    <a:masterClrMapping/>
  </p:clrMapOvr>
</p:sldLayout>
</file>

<file path=ppt/slideLayouts/slideLayout9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DAFCCCB5-82DA-453B-8E0A-E7E9A5C28DB3}" type="slidenum">
              <a:rPr lang="en-GB"/>
              <a:pPr>
                <a:defRPr/>
              </a:pPr>
              <a:t>‹#›</a:t>
            </a:fld>
            <a:endParaRPr lang="en-GB"/>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35100"/>
            <a:ext cx="1427163"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6763" y="1435100"/>
            <a:ext cx="1427162" cy="46894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0ACD232-8570-4FFE-89E9-4640DB3E2D6E}" type="slidenum">
              <a:rPr lang="en-GB"/>
              <a:pPr>
                <a:defRPr/>
              </a:pPr>
              <a:t>‹#›</a:t>
            </a:fld>
            <a:endParaRPr lang="en-GB"/>
          </a:p>
        </p:txBody>
      </p:sp>
    </p:spTree>
  </p:cSld>
  <p:clrMapOvr>
    <a:masterClrMapping/>
  </p:clrMapOvr>
</p:sldLayout>
</file>

<file path=ppt/slideLayouts/slideLayout9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46B36774-691C-4DEB-84D6-B0772EA16B46}" type="slidenum">
              <a:rPr lang="en-GB"/>
              <a:pPr>
                <a:defRPr/>
              </a:pPr>
              <a:t>‹#›</a:t>
            </a:fld>
            <a:endParaRPr lang="en-GB"/>
          </a:p>
        </p:txBody>
      </p:sp>
    </p:spTree>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CC0ABB6B-1784-4F77-986D-E6A72BF4395F}" type="slidenum">
              <a:rPr lang="en-GB"/>
              <a:pPr>
                <a:defRPr/>
              </a:pPr>
              <a:t>‹#›</a:t>
            </a:fld>
            <a:endParaRPr lang="en-GB"/>
          </a:p>
        </p:txBody>
      </p:sp>
    </p:spTree>
  </p:cSld>
  <p:clrMapOvr>
    <a:masterClrMapping/>
  </p:clrMapOvr>
</p:sldLayout>
</file>

<file path=ppt/slideLayouts/slideLayout9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6577297-6859-4C90-A6AB-92C7EAE0121A}" type="slidenum">
              <a:rPr lang="en-GB"/>
              <a:pPr>
                <a:defRPr/>
              </a:pPr>
              <a:t>‹#›</a:t>
            </a:fld>
            <a:endParaRPr lang="en-GB"/>
          </a:p>
        </p:txBody>
      </p:sp>
    </p:spTree>
  </p:cSld>
  <p:clrMapOvr>
    <a:masterClrMapping/>
  </p:clrMapOvr>
</p:sldLayout>
</file>

<file path=ppt/slideLayouts/slideLayout9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E55B9E3-646C-42A1-946C-5F2CF84E830D}" type="slidenum">
              <a:rPr lang="en-GB"/>
              <a:pPr>
                <a:defRPr/>
              </a:pPr>
              <a:t>‹#›</a:t>
            </a:fld>
            <a:endParaRPr lang="en-GB"/>
          </a:p>
        </p:txBody>
      </p:sp>
    </p:spTree>
  </p:cSld>
  <p:clrMapOvr>
    <a:masterClrMapping/>
  </p:clrMapOvr>
</p:sldLayout>
</file>

<file path=ppt/slideLayouts/slideLayout9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2601C173-A251-46E1-9DA1-14C2C64E66CD}" type="slidenum">
              <a:rPr lang="en-GB"/>
              <a:pPr>
                <a:defRPr/>
              </a:pPr>
              <a:t>‹#›</a:t>
            </a:fld>
            <a:endParaRPr lang="en-GB"/>
          </a:p>
        </p:txBody>
      </p:sp>
    </p:spTree>
  </p:cSld>
  <p:clrMapOvr>
    <a:masterClrMapping/>
  </p:clrMapOvr>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5A3EC12A-8D0C-489A-BF76-564C6F54A909}" type="slidenum">
              <a:rPr lang="en-GB"/>
              <a:pPr>
                <a:defRPr/>
              </a:pPr>
              <a:t>‹#›</a:t>
            </a:fld>
            <a:endParaRPr lang="en-GB"/>
          </a:p>
        </p:txBody>
      </p:sp>
    </p:spTree>
  </p:cSld>
  <p:clrMapOvr>
    <a:masterClrMapping/>
  </p:clrMapOvr>
</p:sldLayout>
</file>

<file path=ppt/slideLayouts/slideLayout9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9D51F3EB-8AAE-49EB-8318-E5B10F64F13F}" type="slidenum">
              <a:rPr lang="en-GB"/>
              <a:pPr>
                <a:defRPr/>
              </a:pPr>
              <a:t>‹#›</a:t>
            </a:fld>
            <a:endParaRPr lang="en-GB"/>
          </a:p>
        </p:txBody>
      </p:sp>
    </p:spTree>
  </p:cSld>
  <p:clrMapOvr>
    <a:masterClrMapping/>
  </p:clrMapOvr>
</p:sldLayout>
</file>

<file path=ppt/slideLayouts/slideLayout9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30EAF09F-9ECF-4E4F-B0C2-8D4FD601B698}" type="slidenum">
              <a:rPr lang="en-GB"/>
              <a:pPr>
                <a:defRPr/>
              </a:pPr>
              <a:t>‹#›</a:t>
            </a:fld>
            <a:endParaRPr lang="en-GB"/>
          </a:p>
        </p:txBody>
      </p:sp>
    </p:spTree>
  </p:cSld>
  <p:clrMapOvr>
    <a:masterClrMapping/>
  </p:clrMapOvr>
</p:sldLayout>
</file>

<file path=ppt/slideLayouts/slideLayout9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3838"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219200"/>
            <a:ext cx="4035425" cy="4902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9845CDEC-9F52-4DCD-923F-B1D856AEDE46}" type="slidenum">
              <a:rPr lang="en-GB"/>
              <a:pPr>
                <a:defRPr/>
              </a:pPr>
              <a:t>‹#›</a:t>
            </a:fld>
            <a:endParaRPr lang="en-GB"/>
          </a:p>
        </p:txBody>
      </p:sp>
    </p:spTree>
  </p:cSld>
  <p:clrMapOvr>
    <a:masterClrMapping/>
  </p:clrMapOvr>
</p:sldLayout>
</file>

<file path=ppt/slideLayouts/slideLayout9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FAD3AD9F-CA20-4E7F-A482-CA1F1A19D93D}" type="slidenum">
              <a:rPr lang="en-GB"/>
              <a:pPr>
                <a:defRPr/>
              </a:pPr>
              <a:t>‹#›</a:t>
            </a:fld>
            <a:endParaRPr lang="en-GB"/>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712B51A5-EEDC-4C1D-A5DA-783F8E1A7F82}" type="slidenum">
              <a:rPr lang="en-GB"/>
              <a:pPr>
                <a:defRPr/>
              </a:pPr>
              <a:t>‹#›</a:t>
            </a:fld>
            <a:endParaRPr lang="en-GB"/>
          </a:p>
        </p:txBody>
      </p:sp>
    </p:spTree>
  </p:cSld>
  <p:clrMapOvr>
    <a:masterClrMapping/>
  </p:clrMapOvr>
</p:sldLayout>
</file>

<file path=ppt/slideLayouts/slideLayout9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370BFEF3-8B4D-444A-A8A6-EE8CCCBDBCF7}" type="slidenum">
              <a:rPr lang="en-GB"/>
              <a:pPr>
                <a:defRPr/>
              </a:pPr>
              <a:t>‹#›</a:t>
            </a:fld>
            <a:endParaRPr lang="en-GB"/>
          </a:p>
        </p:txBody>
      </p:sp>
    </p:spTree>
  </p:cSld>
  <p:clrMapOvr>
    <a:masterClrMapping/>
  </p:clrMapOvr>
</p:sldLayout>
</file>

<file path=ppt/slideLayouts/slideLayout9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8E2A6E5-C580-45F0-B3FD-8CD006DE3B4C}" type="slidenum">
              <a:rPr lang="en-GB"/>
              <a:pPr>
                <a:defRPr/>
              </a:pPr>
              <a:t>‹#›</a:t>
            </a:fld>
            <a:endParaRPr lang="en-GB"/>
          </a:p>
        </p:txBody>
      </p:sp>
    </p:spTree>
  </p:cSld>
  <p:clrMapOvr>
    <a:masterClrMapping/>
  </p:clrMapOvr>
</p:sldLayout>
</file>

<file path=ppt/slideLayouts/slideLayout9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35D0839-5EEB-4036-9370-8F5B5B77048C}" type="slidenum">
              <a:rPr lang="en-GB"/>
              <a:pPr>
                <a:defRPr/>
              </a:pPr>
              <a:t>‹#›</a:t>
            </a:fld>
            <a:endParaRPr lang="en-GB"/>
          </a:p>
        </p:txBody>
      </p:sp>
    </p:spTree>
  </p:cSld>
  <p:clrMapOvr>
    <a:masterClrMapping/>
  </p:clrMapOvr>
</p:sldLayout>
</file>

<file path=ppt/slideLayouts/slideLayout9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B8EA0178-4690-4FAD-A5D4-81837120D0DC}" type="slidenum">
              <a:rPr lang="en-GB"/>
              <a:pPr>
                <a:defRPr/>
              </a:pPr>
              <a:t>‹#›</a:t>
            </a:fld>
            <a:endParaRPr lang="en-GB"/>
          </a:p>
        </p:txBody>
      </p:sp>
    </p:spTree>
  </p:cSld>
  <p:clrMapOvr>
    <a:masterClrMapping/>
  </p:clrMapOvr>
</p:sldLayout>
</file>

<file path=ppt/slideLayouts/slideLayout9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9F38C3C-C060-463A-9C0C-690A73C7BE4C}" type="slidenum">
              <a:rPr lang="en-GB"/>
              <a:pPr>
                <a:defRPr/>
              </a:pPr>
              <a:t>‹#›</a:t>
            </a:fld>
            <a:endParaRPr lang="en-GB"/>
          </a:p>
        </p:txBody>
      </p:sp>
    </p:spTree>
  </p:cSld>
  <p:clrMapOvr>
    <a:masterClrMapping/>
  </p:clrMapOvr>
</p:sldLayout>
</file>

<file path=ppt/slideLayouts/slideLayout9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150813"/>
            <a:ext cx="2054225" cy="5970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5038" cy="5970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C7C68D0-D5FA-4252-A7B0-C287568890F3}" type="slidenum">
              <a:rPr lang="en-GB"/>
              <a:pPr>
                <a:defRPr/>
              </a:pPr>
              <a:t>‹#›</a:t>
            </a:fld>
            <a:endParaRPr lang="en-GB"/>
          </a:p>
        </p:txBody>
      </p:sp>
    </p:spTree>
  </p:cSld>
  <p:clrMapOvr>
    <a:masterClrMapping/>
  </p:clrMapOvr>
</p:sldLayout>
</file>

<file path=ppt/slideLayouts/slideLayout9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627B4BA-4E55-486D-952B-D0F0338D2317}" type="slidenum">
              <a:rPr lang="en-GB"/>
              <a:pPr>
                <a:defRPr/>
              </a:pPr>
              <a:t>‹#›</a:t>
            </a:fld>
            <a:endParaRPr lang="en-GB"/>
          </a:p>
        </p:txBody>
      </p:sp>
    </p:spTree>
  </p:cSld>
  <p:clrMapOvr>
    <a:masterClrMapping/>
  </p:clrMapOvr>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53BA23C-7620-4FFC-AA53-DB5621EE5AA2}" type="slidenum">
              <a:rPr lang="en-GB"/>
              <a:pPr>
                <a:defRPr/>
              </a:pPr>
              <a:t>‹#›</a:t>
            </a:fld>
            <a:endParaRPr lang="en-GB"/>
          </a:p>
        </p:txBody>
      </p:sp>
    </p:spTree>
  </p:cSld>
  <p:clrMapOvr>
    <a:masterClrMapping/>
  </p:clrMapOvr>
</p:sldLayout>
</file>

<file path=ppt/slideLayouts/slideLayout9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2BF42D69-E593-4598-A61B-B5BCB940CD30}" type="slidenum">
              <a:rPr lang="en-GB"/>
              <a:pPr>
                <a:defRPr/>
              </a:pPr>
              <a:t>‹#›</a:t>
            </a:fld>
            <a:endParaRPr lang="en-GB"/>
          </a:p>
        </p:txBody>
      </p:sp>
    </p:spTree>
  </p:cSld>
  <p:clrMapOvr>
    <a:masterClrMapping/>
  </p:clrMapOvr>
</p:sldLayout>
</file>

<file path=ppt/slideLayouts/slideLayout93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71600" y="3886200"/>
            <a:ext cx="3122613"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3886200"/>
            <a:ext cx="3124200" cy="1751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F334FB04-742A-4A97-908A-310F969249E3}" type="slidenum">
              <a:rPr lang="en-GB"/>
              <a:pPr>
                <a:defRPr/>
              </a:pPr>
              <a:t>‹#›</a:t>
            </a:fld>
            <a:endParaRPr lang="en-GB"/>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73F31DA-4C2E-4220-991F-D98A5362228A}" type="slidenum">
              <a:rPr lang="en-GB"/>
              <a:pPr>
                <a:defRPr/>
              </a:pPr>
              <a:t>‹#›</a:t>
            </a:fld>
            <a:endParaRPr lang="en-GB"/>
          </a:p>
        </p:txBody>
      </p:sp>
    </p:spTree>
  </p:cSld>
  <p:clrMapOvr>
    <a:masterClrMapping/>
  </p:clrMapOvr>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5FD2F91F-671C-4398-9E9F-605FD336C0A3}" type="slidenum">
              <a:rPr lang="en-GB"/>
              <a:pPr>
                <a:defRPr/>
              </a:pPr>
              <a:t>‹#›</a:t>
            </a:fld>
            <a:endParaRPr lang="en-GB"/>
          </a:p>
        </p:txBody>
      </p:sp>
    </p:spTree>
  </p:cSld>
  <p:clrMapOvr>
    <a:masterClrMapping/>
  </p:clrMapOvr>
</p:sldLayout>
</file>

<file path=ppt/slideLayouts/slideLayout9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B9303D36-13C5-4588-90CC-F05BAFD0F0B8}" type="slidenum">
              <a:rPr lang="en-GB"/>
              <a:pPr>
                <a:defRPr/>
              </a:pPr>
              <a:t>‹#›</a:t>
            </a:fld>
            <a:endParaRPr lang="en-GB"/>
          </a:p>
        </p:txBody>
      </p:sp>
    </p:spTree>
  </p:cSld>
  <p:clrMapOvr>
    <a:masterClrMapping/>
  </p:clrMapOvr>
</p:sldLayout>
</file>

<file path=ppt/slideLayouts/slideLayout9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7416CFB5-96C0-4D31-A758-CEA83BCA1FF4}" type="slidenum">
              <a:rPr lang="en-GB"/>
              <a:pPr>
                <a:defRPr/>
              </a:pPr>
              <a:t>‹#›</a:t>
            </a:fld>
            <a:endParaRPr lang="en-GB"/>
          </a:p>
        </p:txBody>
      </p:sp>
    </p:spTree>
  </p:cSld>
  <p:clrMapOvr>
    <a:masterClrMapping/>
  </p:clrMapOvr>
</p:sldLayout>
</file>

<file path=ppt/slideLayouts/slideLayout9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F7FDB4F-3E58-4910-A863-50C6595836A0}" type="slidenum">
              <a:rPr lang="en-GB"/>
              <a:pPr>
                <a:defRPr/>
              </a:pPr>
              <a:t>‹#›</a:t>
            </a:fld>
            <a:endParaRPr lang="en-GB"/>
          </a:p>
        </p:txBody>
      </p:sp>
    </p:spTree>
  </p:cSld>
  <p:clrMapOvr>
    <a:masterClrMapping/>
  </p:clrMapOvr>
</p:sldLayout>
</file>

<file path=ppt/slideLayouts/slideLayout9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9DDD6DF-F0FD-4522-8753-CFC4FDF98738}" type="slidenum">
              <a:rPr lang="en-GB"/>
              <a:pPr>
                <a:defRPr/>
              </a:pPr>
              <a:t>‹#›</a:t>
            </a:fld>
            <a:endParaRPr lang="en-GB"/>
          </a:p>
        </p:txBody>
      </p:sp>
    </p:spTree>
  </p:cSld>
  <p:clrMapOvr>
    <a:masterClrMapping/>
  </p:clrMapOvr>
</p:sldLayout>
</file>

<file path=ppt/slideLayouts/slideLayout94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3A5DA23-4256-4868-956A-446B3D1A023F}" type="slidenum">
              <a:rPr lang="en-GB"/>
              <a:pPr>
                <a:defRPr/>
              </a:pPr>
              <a:t>‹#›</a:t>
            </a:fld>
            <a:endParaRPr lang="en-GB"/>
          </a:p>
        </p:txBody>
      </p:sp>
    </p:spTree>
  </p:cSld>
  <p:clrMapOvr>
    <a:masterClrMapping/>
  </p:clrMapOvr>
</p:sldLayout>
</file>

<file path=ppt/slideLayouts/slideLayout9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130425"/>
            <a:ext cx="1941513" cy="35067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2130425"/>
            <a:ext cx="5676900" cy="3506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6F7CEA3-10D6-4A68-9D49-1F288526B12E}" type="slidenum">
              <a:rPr lang="en-GB"/>
              <a:pPr>
                <a:defRPr/>
              </a:pPr>
              <a:t>‹#›</a:t>
            </a:fld>
            <a:endParaRPr lang="en-GB"/>
          </a:p>
        </p:txBody>
      </p:sp>
    </p:spTree>
  </p:cSld>
  <p:clrMapOvr>
    <a:masterClrMapping/>
  </p:clrMapOvr>
</p:sldLayout>
</file>

<file path=ppt/slideLayouts/slideLayout9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DEA56A0A-0DA6-4E17-8DEA-31F8390F4EC4}" type="slidenum">
              <a:rPr lang="en-GB"/>
              <a:pPr>
                <a:defRPr/>
              </a:pPr>
              <a:t>‹#›</a:t>
            </a:fld>
            <a:endParaRPr lang="en-GB"/>
          </a:p>
        </p:txBody>
      </p:sp>
    </p:spTree>
  </p:cSld>
  <p:clrMapOvr>
    <a:masterClrMapping/>
  </p:clrMapOvr>
</p:sldLayout>
</file>

<file path=ppt/slideLayouts/slideLayout94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6AD97B9-713E-412B-958F-5BF3652CC69A}" type="slidenum">
              <a:rPr lang="en-GB"/>
              <a:pPr>
                <a:defRPr/>
              </a:pPr>
              <a:t>‹#›</a:t>
            </a:fld>
            <a:endParaRPr lang="en-GB"/>
          </a:p>
        </p:txBody>
      </p:sp>
    </p:spTree>
  </p:cSld>
  <p:clrMapOvr>
    <a:masterClrMapping/>
  </p:clrMapOvr>
</p:sldLayout>
</file>

<file path=ppt/slideLayouts/slideLayout9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25D8047-3066-4382-BDB3-E5B229620048}" type="slidenum">
              <a:rPr lang="en-GB"/>
              <a:pPr>
                <a:defRPr/>
              </a:pPr>
              <a:t>‹#›</a:t>
            </a:fld>
            <a:endParaRPr lang="en-GB"/>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F47E4555-CB24-40FA-91E4-2C9B3D11B1D9}" type="slidenum">
              <a:rPr lang="en-GB"/>
              <a:pPr>
                <a:defRPr/>
              </a:pPr>
              <a:t>‹#›</a:t>
            </a:fld>
            <a:endParaRPr lang="en-GB"/>
          </a:p>
        </p:txBody>
      </p:sp>
    </p:spTree>
  </p:cSld>
  <p:clrMapOvr>
    <a:masterClrMapping/>
  </p:clrMapOvr>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A9D1BCD7-25EB-4602-88FC-895E53BDCC52}" type="slidenum">
              <a:rPr lang="en-GB"/>
              <a:pPr>
                <a:defRPr/>
              </a:pPr>
              <a:t>‹#›</a:t>
            </a:fld>
            <a:endParaRPr lang="en-GB"/>
          </a:p>
        </p:txBody>
      </p:sp>
    </p:spTree>
  </p:cSld>
  <p:clrMapOvr>
    <a:masterClrMapping/>
  </p:clrMapOvr>
</p:sldLayout>
</file>

<file path=ppt/slideLayouts/slideLayout95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960AC5F2-D9E1-4B20-998F-A93583BD47EB}" type="slidenum">
              <a:rPr lang="en-GB"/>
              <a:pPr>
                <a:defRPr/>
              </a:pPr>
              <a:t>‹#›</a:t>
            </a:fld>
            <a:endParaRPr lang="en-GB"/>
          </a:p>
        </p:txBody>
      </p:sp>
    </p:spTree>
  </p:cSld>
  <p:clrMapOvr>
    <a:masterClrMapping/>
  </p:clrMapOvr>
</p:sldLayout>
</file>

<file path=ppt/slideLayouts/slideLayout95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C22F43DD-EB6D-4D0C-B3ED-E4C8E6329BAC}" type="slidenum">
              <a:rPr lang="en-GB"/>
              <a:pPr>
                <a:defRPr/>
              </a:pPr>
              <a:t>‹#›</a:t>
            </a:fld>
            <a:endParaRPr lang="en-GB"/>
          </a:p>
        </p:txBody>
      </p:sp>
    </p:spTree>
  </p:cSld>
  <p:clrMapOvr>
    <a:masterClrMapping/>
  </p:clrMapOvr>
</p:sldLayout>
</file>

<file path=ppt/slideLayouts/slideLayout9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68B7B907-AA8C-4AB0-AFAA-8DBA9126870D}" type="slidenum">
              <a:rPr lang="en-GB"/>
              <a:pPr>
                <a:defRPr/>
              </a:pPr>
              <a:t>‹#›</a:t>
            </a:fld>
            <a:endParaRPr lang="en-GB"/>
          </a:p>
        </p:txBody>
      </p:sp>
    </p:spTree>
  </p:cSld>
  <p:clrMapOvr>
    <a:masterClrMapping/>
  </p:clrMapOvr>
</p:sldLayout>
</file>

<file path=ppt/slideLayouts/slideLayout9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7DFAA4B-4343-454B-B5CD-5A5F52404885}" type="slidenum">
              <a:rPr lang="en-GB"/>
              <a:pPr>
                <a:defRPr/>
              </a:pPr>
              <a:t>‹#›</a:t>
            </a:fld>
            <a:endParaRPr lang="en-GB"/>
          </a:p>
        </p:txBody>
      </p:sp>
    </p:spTree>
  </p:cSld>
  <p:clrMapOvr>
    <a:masterClrMapping/>
  </p:clrMapOvr>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60C8A59B-B1F9-4F9D-B32B-6B396ABF6E81}" type="slidenum">
              <a:rPr lang="en-GB"/>
              <a:pPr>
                <a:defRPr/>
              </a:pPr>
              <a:t>‹#›</a:t>
            </a:fld>
            <a:endParaRPr lang="en-GB"/>
          </a:p>
        </p:txBody>
      </p:sp>
    </p:spTree>
  </p:cSld>
  <p:clrMapOvr>
    <a:masterClrMapping/>
  </p:clrMapOvr>
</p:sldLayout>
</file>

<file path=ppt/slideLayouts/slideLayout95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872A88F7-0D0E-4AA9-B695-D33AC77551B3}" type="slidenum">
              <a:rPr lang="en-GB"/>
              <a:pPr>
                <a:defRPr/>
              </a:pPr>
              <a:t>‹#›</a:t>
            </a:fld>
            <a:endParaRPr lang="en-GB"/>
          </a:p>
        </p:txBody>
      </p:sp>
    </p:spTree>
  </p:cSld>
  <p:clrMapOvr>
    <a:masterClrMapping/>
  </p:clrMapOvr>
</p:sldLayout>
</file>

<file path=ppt/slideLayouts/slideLayout9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2938B97-91CB-4AC8-BA07-9874FBCDEEF3}" type="slidenum">
              <a:rPr lang="en-GB"/>
              <a:pPr>
                <a:defRPr/>
              </a:pPr>
              <a:t>‹#›</a:t>
            </a:fld>
            <a:endParaRPr lang="en-GB"/>
          </a:p>
        </p:txBody>
      </p:sp>
    </p:spTree>
  </p:cSld>
  <p:clrMapOvr>
    <a:masterClrMapping/>
  </p:clrMapOvr>
</p:sldLayout>
</file>

<file path=ppt/slideLayouts/slideLayout9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4A4D2940-3B12-43D0-926A-4AA23004C1D5}" type="slidenum">
              <a:rPr lang="en-GB"/>
              <a:pPr>
                <a:defRPr/>
              </a:pPr>
              <a:t>‹#›</a:t>
            </a:fld>
            <a:endParaRPr lang="en-GB"/>
          </a:p>
        </p:txBody>
      </p:sp>
    </p:spTree>
  </p:cSld>
  <p:clrMapOvr>
    <a:masterClrMapping/>
  </p:clrMapOvr>
</p:sldLayout>
</file>

<file path=ppt/slideLayouts/slideLayout9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8929C47-55BD-4768-97C4-5E29CE5AC56B}" type="slidenum">
              <a:rPr lang="en-GB"/>
              <a:pPr>
                <a:defRPr/>
              </a:pPr>
              <a:t>‹#›</a:t>
            </a:fld>
            <a:endParaRPr lang="en-GB"/>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1E4AF2C4-481B-4DA6-A242-E3FC31B79417}" type="slidenum">
              <a:rPr lang="en-GB"/>
              <a:pPr>
                <a:defRPr/>
              </a:pPr>
              <a:t>‹#›</a:t>
            </a:fld>
            <a:endParaRPr lang="en-GB"/>
          </a:p>
        </p:txBody>
      </p:sp>
    </p:spTree>
  </p:cSld>
  <p:clrMapOvr>
    <a:masterClrMapping/>
  </p:clrMapOvr>
</p:sldLayout>
</file>

<file path=ppt/slideLayouts/slideLayout9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CCCBB55E-4B86-49CA-9271-9B815DB0B782}" type="slidenum">
              <a:rPr lang="en-GB"/>
              <a:pPr>
                <a:defRPr/>
              </a:pPr>
              <a:t>‹#›</a:t>
            </a:fld>
            <a:endParaRPr lang="en-GB"/>
          </a:p>
        </p:txBody>
      </p:sp>
    </p:spTree>
  </p:cSld>
  <p:clrMapOvr>
    <a:masterClrMapping/>
  </p:clrMapOvr>
</p:sldLayout>
</file>

<file path=ppt/slideLayouts/slideLayout9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2313" y="2906713"/>
            <a:ext cx="3808412"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3125" y="2906713"/>
            <a:ext cx="3810000" cy="149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929C325-905B-4BA6-810E-11D9C591C4B6}" type="slidenum">
              <a:rPr lang="en-GB"/>
              <a:pPr>
                <a:defRPr/>
              </a:pPr>
              <a:t>‹#›</a:t>
            </a:fld>
            <a:endParaRPr lang="en-GB"/>
          </a:p>
        </p:txBody>
      </p:sp>
    </p:spTree>
  </p:cSld>
  <p:clrMapOvr>
    <a:masterClrMapping/>
  </p:clrMapOvr>
</p:sldLayout>
</file>

<file path=ppt/slideLayouts/slideLayout9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A02D80A9-B609-4B9E-8C53-F9C178E6B70C}" type="slidenum">
              <a:rPr lang="en-GB"/>
              <a:pPr>
                <a:defRPr/>
              </a:pPr>
              <a:t>‹#›</a:t>
            </a:fld>
            <a:endParaRPr lang="en-GB"/>
          </a:p>
        </p:txBody>
      </p:sp>
    </p:spTree>
  </p:cSld>
  <p:clrMapOvr>
    <a:masterClrMapping/>
  </p:clrMapOvr>
</p:sldLayout>
</file>

<file path=ppt/slideLayouts/slideLayout9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FA4DF9EE-E1B0-4847-B370-5DA6EECBB73D}" type="slidenum">
              <a:rPr lang="en-GB"/>
              <a:pPr>
                <a:defRPr/>
              </a:pPr>
              <a:t>‹#›</a:t>
            </a:fld>
            <a:endParaRPr lang="en-GB"/>
          </a:p>
        </p:txBody>
      </p:sp>
    </p:spTree>
  </p:cSld>
  <p:clrMapOvr>
    <a:masterClrMapping/>
  </p:clrMapOvr>
</p:sldLayout>
</file>

<file path=ppt/slideLayouts/slideLayout9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B0C3E70E-C19C-424E-B101-3FDC94F7A060}" type="slidenum">
              <a:rPr lang="en-GB"/>
              <a:pPr>
                <a:defRPr/>
              </a:pPr>
              <a:t>‹#›</a:t>
            </a:fld>
            <a:endParaRPr lang="en-GB"/>
          </a:p>
        </p:txBody>
      </p:sp>
    </p:spTree>
  </p:cSld>
  <p:clrMapOvr>
    <a:masterClrMapping/>
  </p:clrMapOvr>
</p:sldLayout>
</file>

<file path=ppt/slideLayouts/slideLayout9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38AFF5D2-EAA1-4165-AEF8-ABCC0FA9982E}" type="slidenum">
              <a:rPr lang="en-GB"/>
              <a:pPr>
                <a:defRPr/>
              </a:pPr>
              <a:t>‹#›</a:t>
            </a:fld>
            <a:endParaRPr lang="en-GB"/>
          </a:p>
        </p:txBody>
      </p:sp>
    </p:spTree>
  </p:cSld>
  <p:clrMapOvr>
    <a:masterClrMapping/>
  </p:clrMapOvr>
</p:sldLayout>
</file>

<file path=ppt/slideLayouts/slideLayout9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014EA2F3-F454-4A09-81FB-8BDDE0B9C292}" type="slidenum">
              <a:rPr lang="en-GB"/>
              <a:pPr>
                <a:defRPr/>
              </a:pPr>
              <a:t>‹#›</a:t>
            </a:fld>
            <a:endParaRPr lang="en-GB"/>
          </a:p>
        </p:txBody>
      </p:sp>
    </p:spTree>
  </p:cSld>
  <p:clrMapOvr>
    <a:masterClrMapping/>
  </p:clrMapOvr>
</p:sldLayout>
</file>

<file path=ppt/slideLayouts/slideLayout9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A7398DD-4955-4D3E-A2CD-2D2060213FAE}" type="slidenum">
              <a:rPr lang="en-GB"/>
              <a:pPr>
                <a:defRPr/>
              </a:pPr>
              <a:t>‹#›</a:t>
            </a:fld>
            <a:endParaRPr lang="en-GB"/>
          </a:p>
        </p:txBody>
      </p:sp>
    </p:spTree>
  </p:cSld>
  <p:clrMapOvr>
    <a:masterClrMapping/>
  </p:clrMapOvr>
</p:sldLayout>
</file>

<file path=ppt/slideLayouts/slideLayout9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1613" y="2906713"/>
            <a:ext cx="1941512" cy="2860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2313" y="2906713"/>
            <a:ext cx="5676900" cy="2860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5975B1F2-FFAD-4872-A11A-CFFF5EC21BA2}" type="slidenum">
              <a:rPr lang="en-GB"/>
              <a:pPr>
                <a:defRPr/>
              </a:pPr>
              <a:t>‹#›</a:t>
            </a:fld>
            <a:endParaRPr lang="en-GB"/>
          </a:p>
        </p:txBody>
      </p:sp>
    </p:spTree>
  </p:cSld>
  <p:clrMapOvr>
    <a:masterClrMapping/>
  </p:clrMapOvr>
</p:sldLayout>
</file>

<file path=ppt/slideLayouts/slideLayout9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FEE8694-532E-43A5-9280-A690EC65C061}" type="slidenum">
              <a:rPr lang="en-GB"/>
              <a:pPr>
                <a:defRPr/>
              </a:pPr>
              <a:t>‹#›</a:t>
            </a:fld>
            <a:endParaRPr lang="en-GB"/>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389468D-AA73-46CC-BEC1-FC08712AF485}" type="slidenum">
              <a:rPr lang="en-GB"/>
              <a:pPr>
                <a:defRPr/>
              </a:pPr>
              <a:t>‹#›</a:t>
            </a:fld>
            <a:endParaRPr lang="en-GB"/>
          </a:p>
        </p:txBody>
      </p:sp>
    </p:spTree>
  </p:cSld>
  <p:clrMapOvr>
    <a:masterClrMapping/>
  </p:clrMapOvr>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C00943CC-FD73-4C6A-A25B-03A31C4E6D2E}" type="slidenum">
              <a:rPr lang="en-GB"/>
              <a:pPr>
                <a:defRPr/>
              </a:pPr>
              <a:t>‹#›</a:t>
            </a:fld>
            <a:endParaRPr lang="en-GB"/>
          </a:p>
        </p:txBody>
      </p:sp>
    </p:spTree>
  </p:cSld>
  <p:clrMapOvr>
    <a:masterClrMapping/>
  </p:clrMapOvr>
</p:sldLayout>
</file>

<file path=ppt/slideLayouts/slideLayout9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4FE6BC24-FCD7-4744-B0B8-E3A033E8F201}" type="slidenum">
              <a:rPr lang="en-GB"/>
              <a:pPr>
                <a:defRPr/>
              </a:pPr>
              <a:t>‹#›</a:t>
            </a:fld>
            <a:endParaRPr lang="en-GB"/>
          </a:p>
        </p:txBody>
      </p:sp>
    </p:spTree>
  </p:cSld>
  <p:clrMapOvr>
    <a:masterClrMapping/>
  </p:clrMapOvr>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D788D4D7-8A1E-4CA9-9737-FED14F436C7F}" type="slidenum">
              <a:rPr lang="en-GB"/>
              <a:pPr>
                <a:defRPr/>
              </a:pPr>
              <a:t>‹#›</a:t>
            </a:fld>
            <a:endParaRPr lang="en-GB"/>
          </a:p>
        </p:txBody>
      </p:sp>
    </p:spTree>
  </p:cSld>
  <p:clrMapOvr>
    <a:masterClrMapping/>
  </p:clrMapOvr>
</p:sldLayout>
</file>

<file path=ppt/slideLayouts/slideLayout9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6EFA245D-E2C7-4539-A779-52297E25035D}" type="slidenum">
              <a:rPr lang="en-GB"/>
              <a:pPr>
                <a:defRPr/>
              </a:pPr>
              <a:t>‹#›</a:t>
            </a:fld>
            <a:endParaRPr lang="en-GB"/>
          </a:p>
        </p:txBody>
      </p:sp>
    </p:spTree>
  </p:cSld>
  <p:clrMapOvr>
    <a:masterClrMapping/>
  </p:clrMapOvr>
</p:sldLayout>
</file>

<file path=ppt/slideLayouts/slideLayout97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00C3F6DE-A692-4C1A-A3B2-A6C46B06C206}" type="slidenum">
              <a:rPr lang="en-GB"/>
              <a:pPr>
                <a:defRPr/>
              </a:pPr>
              <a:t>‹#›</a:t>
            </a:fld>
            <a:endParaRPr lang="en-GB"/>
          </a:p>
        </p:txBody>
      </p:sp>
    </p:spTree>
  </p:cSld>
  <p:clrMapOvr>
    <a:masterClrMapping/>
  </p:clrMapOvr>
</p:sldLayout>
</file>

<file path=ppt/slideLayouts/slideLayout9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9CA786D-DF44-432F-8EAB-B35B8987D2C2}" type="slidenum">
              <a:rPr lang="en-GB"/>
              <a:pPr>
                <a:defRPr/>
              </a:pPr>
              <a:t>‹#›</a:t>
            </a:fld>
            <a:endParaRPr lang="en-GB"/>
          </a:p>
        </p:txBody>
      </p:sp>
    </p:spTree>
  </p:cSld>
  <p:clrMapOvr>
    <a:masterClrMapping/>
  </p:clrMapOvr>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F5C678C5-1B5F-44C1-9234-73F1A2D8B9CC}" type="slidenum">
              <a:rPr lang="en-GB"/>
              <a:pPr>
                <a:defRPr/>
              </a:pPr>
              <a:t>‹#›</a:t>
            </a:fld>
            <a:endParaRPr lang="en-GB"/>
          </a:p>
        </p:txBody>
      </p:sp>
    </p:spTree>
  </p:cSld>
  <p:clrMapOvr>
    <a:masterClrMapping/>
  </p:clrMapOvr>
</p:sldLayout>
</file>

<file path=ppt/slideLayouts/slideLayout9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404728B0-3A3E-4A1F-9870-B3B6E0537AA1}" type="slidenum">
              <a:rPr lang="en-GB"/>
              <a:pPr>
                <a:defRPr/>
              </a:pPr>
              <a:t>‹#›</a:t>
            </a:fld>
            <a:endParaRPr lang="en-GB"/>
          </a:p>
        </p:txBody>
      </p:sp>
    </p:spTree>
  </p:cSld>
  <p:clrMapOvr>
    <a:masterClrMapping/>
  </p:clrMapOvr>
</p:sldLayout>
</file>

<file path=ppt/slideLayouts/slideLayout97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05A8D2D2-4790-45C4-8D2F-49ED6A7C33BE}" type="slidenum">
              <a:rPr lang="en-GB"/>
              <a:pPr>
                <a:defRPr/>
              </a:pPr>
              <a:t>‹#›</a:t>
            </a:fld>
            <a:endParaRPr lang="en-GB"/>
          </a:p>
        </p:txBody>
      </p:sp>
    </p:spTree>
  </p:cSld>
  <p:clrMapOvr>
    <a:masterClrMapping/>
  </p:clrMapOvr>
</p:sldLayout>
</file>

<file path=ppt/slideLayouts/slideLayout9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0813"/>
            <a:ext cx="2055813" cy="5978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0813"/>
            <a:ext cx="6019800" cy="5978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F102B64A-9D27-4948-9108-336EFADA2B24}" type="slidenum">
              <a:rPr lang="en-GB"/>
              <a:pPr>
                <a:defRPr/>
              </a:pPr>
              <a:t>‹#›</a:t>
            </a:fld>
            <a:endParaRPr lang="en-GB"/>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1FF56665-E5E8-478D-A8B8-7D6FC50DCA68}" type="slidenum">
              <a:rPr lang="en-GB"/>
              <a:pPr>
                <a:defRPr/>
              </a:pPr>
              <a:t>‹#›</a:t>
            </a:fld>
            <a:endParaRPr lang="en-GB"/>
          </a:p>
        </p:txBody>
      </p:sp>
    </p:spTree>
  </p:cSld>
  <p:clrMapOvr>
    <a:masterClrMapping/>
  </p:clrMapOvr>
</p:sldLayout>
</file>

<file path=ppt/slideLayouts/slideLayout9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C45D5AA8-4529-4710-BF02-EBC0CE66CDA5}" type="slidenum">
              <a:rPr lang="en-GB"/>
              <a:pPr>
                <a:defRPr/>
              </a:pPr>
              <a:t>‹#›</a:t>
            </a:fld>
            <a:endParaRPr lang="en-GB"/>
          </a:p>
        </p:txBody>
      </p:sp>
    </p:spTree>
  </p:cSld>
  <p:clrMapOvr>
    <a:masterClrMapping/>
  </p:clrMapOvr>
</p:sldLayout>
</file>

<file path=ppt/slideLayouts/slideLayout98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70C60DD-238B-438B-951D-4B1F062F3601}" type="slidenum">
              <a:rPr lang="en-GB"/>
              <a:pPr>
                <a:defRPr/>
              </a:pPr>
              <a:t>‹#›</a:t>
            </a:fld>
            <a:endParaRPr lang="en-GB"/>
          </a:p>
        </p:txBody>
      </p:sp>
    </p:spTree>
  </p:cSld>
  <p:clrMapOvr>
    <a:masterClrMapping/>
  </p:clrMapOvr>
</p:sldLayout>
</file>

<file path=ppt/slideLayouts/slideLayout9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BDF41CED-892E-4AAA-903E-55960852E94C}" type="slidenum">
              <a:rPr lang="en-GB"/>
              <a:pPr>
                <a:defRPr/>
              </a:pPr>
              <a:t>‹#›</a:t>
            </a:fld>
            <a:endParaRPr lang="en-GB"/>
          </a:p>
        </p:txBody>
      </p:sp>
    </p:spTree>
  </p:cSld>
  <p:clrMapOvr>
    <a:masterClrMapping/>
  </p:clrMapOvr>
</p:sldLayout>
</file>

<file path=ppt/slideLayouts/slideLayout98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52700" y="1535113"/>
            <a:ext cx="1943100" cy="638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CE4EA8F3-A417-4DEB-ABFE-415381235B2E}" type="slidenum">
              <a:rPr lang="en-GB"/>
              <a:pPr>
                <a:defRPr/>
              </a:pPr>
              <a:t>‹#›</a:t>
            </a:fld>
            <a:endParaRPr lang="en-GB"/>
          </a:p>
        </p:txBody>
      </p:sp>
    </p:spTree>
  </p:cSld>
  <p:clrMapOvr>
    <a:masterClrMapping/>
  </p:clrMapOvr>
</p:sldLayout>
</file>

<file path=ppt/slideLayouts/slideLayout98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3A5BCA81-2A1F-42DD-B071-7544544435A5}" type="slidenum">
              <a:rPr lang="en-GB"/>
              <a:pPr>
                <a:defRPr/>
              </a:pPr>
              <a:t>‹#›</a:t>
            </a:fld>
            <a:endParaRPr lang="en-GB"/>
          </a:p>
        </p:txBody>
      </p:sp>
    </p:spTree>
  </p:cSld>
  <p:clrMapOvr>
    <a:masterClrMapping/>
  </p:clrMapOvr>
</p:sldLayout>
</file>

<file path=ppt/slideLayouts/slideLayout98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0A90E7F-C63B-4753-B993-6C751EB28E92}" type="slidenum">
              <a:rPr lang="en-GB"/>
              <a:pPr>
                <a:defRPr/>
              </a:pPr>
              <a:t>‹#›</a:t>
            </a:fld>
            <a:endParaRPr lang="en-GB"/>
          </a:p>
        </p:txBody>
      </p:sp>
    </p:spTree>
  </p:cSld>
  <p:clrMapOvr>
    <a:masterClrMapping/>
  </p:clrMapOvr>
</p:sldLayout>
</file>

<file path=ppt/slideLayouts/slideLayout98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88FFBECC-51D5-4469-AE9D-4E155E14F147}" type="slidenum">
              <a:rPr lang="en-GB"/>
              <a:pPr>
                <a:defRPr/>
              </a:pPr>
              <a:t>‹#›</a:t>
            </a:fld>
            <a:endParaRPr lang="en-GB"/>
          </a:p>
        </p:txBody>
      </p:sp>
    </p:spTree>
  </p:cSld>
  <p:clrMapOvr>
    <a:masterClrMapping/>
  </p:clrMapOvr>
</p:sldLayout>
</file>

<file path=ppt/slideLayouts/slideLayout9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87E87796-A1C3-4722-801A-356D1275BF52}" type="slidenum">
              <a:rPr lang="en-GB"/>
              <a:pPr>
                <a:defRPr/>
              </a:pPr>
              <a:t>‹#›</a:t>
            </a:fld>
            <a:endParaRPr lang="en-GB"/>
          </a:p>
        </p:txBody>
      </p:sp>
    </p:spTree>
  </p:cSld>
  <p:clrMapOvr>
    <a:masterClrMapping/>
  </p:clrMapOvr>
</p:sldLayout>
</file>

<file path=ppt/slideLayouts/slideLayout9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98B1482B-0EBD-4C1C-8F57-CED6257BC7CD}" type="slidenum">
              <a:rPr lang="en-GB"/>
              <a:pPr>
                <a:defRPr/>
              </a:pPr>
              <a:t>‹#›</a:t>
            </a:fld>
            <a:endParaRPr lang="en-GB"/>
          </a:p>
        </p:txBody>
      </p:sp>
    </p:spTree>
  </p:cSld>
  <p:clrMapOvr>
    <a:masterClrMapping/>
  </p:clrMapOvr>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D9E0BCE9-66FA-4B5A-AB00-4198B0D05AD7}" type="slidenum">
              <a:rPr lang="en-GB"/>
              <a:pPr>
                <a:defRPr/>
              </a:pPr>
              <a:t>‹#›</a:t>
            </a:fld>
            <a:endParaRPr lang="en-GB"/>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13038" y="273050"/>
            <a:ext cx="750887"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3050"/>
            <a:ext cx="2103438"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E0E70950-C6DC-4BDE-A7D4-4E2BF5DDE499}" type="slidenum">
              <a:rPr lang="en-GB"/>
              <a:pPr>
                <a:defRPr/>
              </a:pPr>
              <a:t>‹#›</a:t>
            </a:fld>
            <a:endParaRPr lang="en-GB"/>
          </a:p>
        </p:txBody>
      </p:sp>
    </p:spTree>
  </p:cSld>
  <p:clrMapOvr>
    <a:masterClrMapping/>
  </p:clrMapOvr>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5813" cy="18986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18986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B9B3D542-2096-41BE-8E0E-7A6B4699AC3B}" type="slidenum">
              <a:rPr lang="en-GB"/>
              <a:pPr>
                <a:defRPr/>
              </a:pPr>
              <a:t>‹#›</a:t>
            </a:fld>
            <a:endParaRPr lang="en-GB"/>
          </a:p>
        </p:txBody>
      </p:sp>
    </p:spTree>
  </p:cSld>
  <p:clrMapOvr>
    <a:masterClrMapping/>
  </p:clrMapOvr>
</p:sldLayout>
</file>

<file path=ppt/slideLayouts/slideLayout9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defRPr smtClean="0"/>
            </a:lvl1pPr>
          </a:lstStyle>
          <a:p>
            <a:pPr>
              <a:defRPr/>
            </a:pPr>
            <a:fld id="{7BEB6963-C932-45C6-AB0F-1ED9C1CC4B34}" type="slidenum">
              <a:rPr lang="en-GB"/>
              <a:pPr>
                <a:defRPr/>
              </a:pPr>
              <a:t>‹#›</a:t>
            </a:fld>
            <a:endParaRPr lang="en-GB"/>
          </a:p>
        </p:txBody>
      </p:sp>
    </p:spTree>
  </p:cSld>
  <p:clrMapOvr>
    <a:masterClrMapping/>
  </p:clrMapOvr>
</p:sldLayout>
</file>

<file path=ppt/slideLayouts/slideLayout9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defRPr smtClean="0"/>
            </a:lvl1pPr>
          </a:lstStyle>
          <a:p>
            <a:pPr>
              <a:defRPr/>
            </a:pPr>
            <a:fld id="{68E4A119-4488-44E3-A9E7-40589CBEA448}" type="slidenum">
              <a:rPr lang="en-GB"/>
              <a:pPr>
                <a:defRPr/>
              </a:pPr>
              <a:t>‹#›</a:t>
            </a:fld>
            <a:endParaRPr lang="en-GB"/>
          </a:p>
        </p:txBody>
      </p:sp>
    </p:spTree>
  </p:cSld>
  <p:clrMapOvr>
    <a:masterClrMapping/>
  </p:clrMapOvr>
</p:sldLayout>
</file>

<file path=ppt/slideLayouts/slideLayout9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defRPr smtClean="0"/>
            </a:lvl1pPr>
          </a:lstStyle>
          <a:p>
            <a:pPr>
              <a:defRPr/>
            </a:pPr>
            <a:fld id="{A46704CE-543A-46E4-991C-68036294F5DC}" type="slidenum">
              <a:rPr lang="en-GB"/>
              <a:pPr>
                <a:defRPr/>
              </a:pPr>
              <a:t>‹#›</a:t>
            </a:fld>
            <a:endParaRPr lang="en-GB"/>
          </a:p>
        </p:txBody>
      </p:sp>
    </p:spTree>
  </p:cSld>
  <p:clrMapOvr>
    <a:masterClrMapping/>
  </p:clrMapOvr>
</p:sldLayout>
</file>

<file path=ppt/slideLayouts/slideLayout9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4963"/>
            <a:ext cx="4037013"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496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defRPr smtClean="0"/>
            </a:lvl1pPr>
          </a:lstStyle>
          <a:p>
            <a:pPr>
              <a:defRPr/>
            </a:pPr>
            <a:fld id="{1E0DC63C-4123-47CD-8CF3-0260DC490577}" type="slidenum">
              <a:rPr lang="en-GB"/>
              <a:pPr>
                <a:defRPr/>
              </a:pPr>
              <a:t>‹#›</a:t>
            </a:fld>
            <a:endParaRPr lang="en-GB"/>
          </a:p>
        </p:txBody>
      </p:sp>
    </p:spTree>
  </p:cSld>
  <p:clrMapOvr>
    <a:masterClrMapping/>
  </p:clrMapOvr>
</p:sldLayout>
</file>

<file path=ppt/slideLayouts/slideLayout9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defRPr smtClean="0"/>
            </a:lvl1pPr>
          </a:lstStyle>
          <a:p>
            <a:pPr>
              <a:defRPr/>
            </a:pPr>
            <a:fld id="{409C4BE3-00BE-4DE0-B0FD-5FBC30289666}" type="slidenum">
              <a:rPr lang="en-GB"/>
              <a:pPr>
                <a:defRPr/>
              </a:pPr>
              <a:t>‹#›</a:t>
            </a:fld>
            <a:endParaRPr lang="en-GB"/>
          </a:p>
        </p:txBody>
      </p:sp>
    </p:spTree>
  </p:cSld>
  <p:clrMapOvr>
    <a:masterClrMapping/>
  </p:clrMapOvr>
</p:sldLayout>
</file>

<file path=ppt/slideLayouts/slideLayout9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defRPr smtClean="0"/>
            </a:lvl1pPr>
          </a:lstStyle>
          <a:p>
            <a:pPr>
              <a:defRPr/>
            </a:pPr>
            <a:fld id="{E1D70A4B-57A0-45AB-8C6F-44B5E7EE3884}" type="slidenum">
              <a:rPr lang="en-GB"/>
              <a:pPr>
                <a:defRPr/>
              </a:pPr>
              <a:t>‹#›</a:t>
            </a:fld>
            <a:endParaRPr lang="en-GB"/>
          </a:p>
        </p:txBody>
      </p:sp>
    </p:spTree>
  </p:cSld>
  <p:clrMapOvr>
    <a:masterClrMapping/>
  </p:clrMapOvr>
</p:sldLayout>
</file>

<file path=ppt/slideLayouts/slideLayout9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smtClean="0"/>
            </a:lvl1pPr>
          </a:lstStyle>
          <a:p>
            <a:pPr>
              <a:defRPr/>
            </a:pPr>
            <a:fld id="{AD3B0093-6B4F-4E89-AFAF-DBD83C94EE45}" type="slidenum">
              <a:rPr lang="en-GB"/>
              <a:pPr>
                <a:defRPr/>
              </a:pPr>
              <a:t>‹#›</a:t>
            </a:fld>
            <a:endParaRPr lang="en-GB"/>
          </a:p>
        </p:txBody>
      </p:sp>
    </p:spTree>
  </p:cSld>
  <p:clrMapOvr>
    <a:masterClrMapping/>
  </p:clrMapOvr>
</p:sldLayout>
</file>

<file path=ppt/slideLayouts/slideLayout9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AAE20CCF-383D-4F29-BE16-855148631CCF}" type="slidenum">
              <a:rPr lang="en-GB"/>
              <a:pPr>
                <a:defRPr/>
              </a:pPr>
              <a:t>‹#›</a:t>
            </a:fld>
            <a:endParaRPr lang="en-GB"/>
          </a:p>
        </p:txBody>
      </p:sp>
    </p:spTree>
  </p:cSld>
  <p:clrMapOvr>
    <a:masterClrMapping/>
  </p:clrMapOvr>
</p:sldLayout>
</file>

<file path=ppt/slideLayouts/slideLayout9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defRPr smtClean="0"/>
            </a:lvl1pPr>
          </a:lstStyle>
          <a:p>
            <a:pPr>
              <a:defRPr/>
            </a:pPr>
            <a:fld id="{D1A05EB7-E784-4621-A989-DEA1B460BA3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1.pn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image" Target="../media/image1.png"/><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image" Target="../media/image1.png"/><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image" Target="../media/image1.png"/><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image" Target="../media/image1.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image" Target="../media/image1.png"/><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image" Target="../media/image1.png"/><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1.png"/><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13" Type="http://schemas.openxmlformats.org/officeDocument/2006/relationships/image" Target="../media/image1.png"/><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image" Target="../media/image1.png"/><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image" Target="../media/image1.png"/><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image" Target="../media/image1.png"/><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image" Target="../media/image1.png"/><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image" Target="../media/image1.png"/><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image" Target="../media/image1.png"/><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13" Type="http://schemas.openxmlformats.org/officeDocument/2006/relationships/image" Target="../media/image1.png"/><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image" Target="../media/image1.png"/><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image" Target="../media/image1.png"/><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image" Target="../media/image1.png"/><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image" Target="../media/image1.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image" Target="../media/image1.png"/><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13" Type="http://schemas.openxmlformats.org/officeDocument/2006/relationships/image" Target="../media/image1.png"/><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image" Target="../media/image1.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13" Type="http://schemas.openxmlformats.org/officeDocument/2006/relationships/image" Target="../media/image1.png"/><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image" Target="../media/image1.png"/><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13" Type="http://schemas.openxmlformats.org/officeDocument/2006/relationships/image" Target="../media/image1.png"/><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image" Target="../media/image1.png"/><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image" Target="../media/image1.png"/><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13" Type="http://schemas.openxmlformats.org/officeDocument/2006/relationships/image" Target="../media/image1.png"/><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image" Target="../media/image1.png"/><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image" Target="../media/image1.png"/><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13" Type="http://schemas.openxmlformats.org/officeDocument/2006/relationships/image" Target="../media/image1.png"/><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image" Target="../media/image1.png"/><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13" Type="http://schemas.openxmlformats.org/officeDocument/2006/relationships/image" Target="../media/image1.png"/><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13" Type="http://schemas.openxmlformats.org/officeDocument/2006/relationships/image" Target="../media/image1.png"/><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image" Target="../media/image1.png"/><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theme" Target="../theme/theme53.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1.xml"/><Relationship Id="rId13" Type="http://schemas.openxmlformats.org/officeDocument/2006/relationships/image" Target="../media/image1.png"/><Relationship Id="rId3" Type="http://schemas.openxmlformats.org/officeDocument/2006/relationships/slideLayout" Target="../slideLayouts/slideLayout586.xml"/><Relationship Id="rId7" Type="http://schemas.openxmlformats.org/officeDocument/2006/relationships/slideLayout" Target="../slideLayouts/slideLayout590.xml"/><Relationship Id="rId12" Type="http://schemas.openxmlformats.org/officeDocument/2006/relationships/theme" Target="../theme/theme54.xml"/><Relationship Id="rId2" Type="http://schemas.openxmlformats.org/officeDocument/2006/relationships/slideLayout" Target="../slideLayouts/slideLayout585.xml"/><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5" Type="http://schemas.openxmlformats.org/officeDocument/2006/relationships/slideLayout" Target="../slideLayouts/slideLayout588.xml"/><Relationship Id="rId10" Type="http://schemas.openxmlformats.org/officeDocument/2006/relationships/slideLayout" Target="../slideLayouts/slideLayout593.xml"/><Relationship Id="rId4" Type="http://schemas.openxmlformats.org/officeDocument/2006/relationships/slideLayout" Target="../slideLayouts/slideLayout587.xml"/><Relationship Id="rId9" Type="http://schemas.openxmlformats.org/officeDocument/2006/relationships/slideLayout" Target="../slideLayouts/slideLayout592.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2.xml"/><Relationship Id="rId13" Type="http://schemas.openxmlformats.org/officeDocument/2006/relationships/image" Target="../media/image1.png"/><Relationship Id="rId3" Type="http://schemas.openxmlformats.org/officeDocument/2006/relationships/slideLayout" Target="../slideLayouts/slideLayout597.xml"/><Relationship Id="rId7" Type="http://schemas.openxmlformats.org/officeDocument/2006/relationships/slideLayout" Target="../slideLayouts/slideLayout601.xml"/><Relationship Id="rId12" Type="http://schemas.openxmlformats.org/officeDocument/2006/relationships/theme" Target="../theme/theme55.xml"/><Relationship Id="rId2" Type="http://schemas.openxmlformats.org/officeDocument/2006/relationships/slideLayout" Target="../slideLayouts/slideLayout596.xml"/><Relationship Id="rId1" Type="http://schemas.openxmlformats.org/officeDocument/2006/relationships/slideLayout" Target="../slideLayouts/slideLayout595.xml"/><Relationship Id="rId6" Type="http://schemas.openxmlformats.org/officeDocument/2006/relationships/slideLayout" Target="../slideLayouts/slideLayout600.xml"/><Relationship Id="rId11" Type="http://schemas.openxmlformats.org/officeDocument/2006/relationships/slideLayout" Target="../slideLayouts/slideLayout605.xml"/><Relationship Id="rId5" Type="http://schemas.openxmlformats.org/officeDocument/2006/relationships/slideLayout" Target="../slideLayouts/slideLayout599.xml"/><Relationship Id="rId10" Type="http://schemas.openxmlformats.org/officeDocument/2006/relationships/slideLayout" Target="../slideLayouts/slideLayout604.xml"/><Relationship Id="rId4" Type="http://schemas.openxmlformats.org/officeDocument/2006/relationships/slideLayout" Target="../slideLayouts/slideLayout598.xml"/><Relationship Id="rId9" Type="http://schemas.openxmlformats.org/officeDocument/2006/relationships/slideLayout" Target="../slideLayouts/slideLayout603.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3.xml"/><Relationship Id="rId13" Type="http://schemas.openxmlformats.org/officeDocument/2006/relationships/image" Target="../media/image1.png"/><Relationship Id="rId3" Type="http://schemas.openxmlformats.org/officeDocument/2006/relationships/slideLayout" Target="../slideLayouts/slideLayout608.xml"/><Relationship Id="rId7" Type="http://schemas.openxmlformats.org/officeDocument/2006/relationships/slideLayout" Target="../slideLayouts/slideLayout612.xml"/><Relationship Id="rId12" Type="http://schemas.openxmlformats.org/officeDocument/2006/relationships/theme" Target="../theme/theme56.xml"/><Relationship Id="rId2" Type="http://schemas.openxmlformats.org/officeDocument/2006/relationships/slideLayout" Target="../slideLayouts/slideLayout607.xml"/><Relationship Id="rId1" Type="http://schemas.openxmlformats.org/officeDocument/2006/relationships/slideLayout" Target="../slideLayouts/slideLayout606.xml"/><Relationship Id="rId6" Type="http://schemas.openxmlformats.org/officeDocument/2006/relationships/slideLayout" Target="../slideLayouts/slideLayout611.xml"/><Relationship Id="rId11" Type="http://schemas.openxmlformats.org/officeDocument/2006/relationships/slideLayout" Target="../slideLayouts/slideLayout616.xml"/><Relationship Id="rId5" Type="http://schemas.openxmlformats.org/officeDocument/2006/relationships/slideLayout" Target="../slideLayouts/slideLayout610.xml"/><Relationship Id="rId10" Type="http://schemas.openxmlformats.org/officeDocument/2006/relationships/slideLayout" Target="../slideLayouts/slideLayout615.xml"/><Relationship Id="rId4" Type="http://schemas.openxmlformats.org/officeDocument/2006/relationships/slideLayout" Target="../slideLayouts/slideLayout609.xml"/><Relationship Id="rId9" Type="http://schemas.openxmlformats.org/officeDocument/2006/relationships/slideLayout" Target="../slideLayouts/slideLayout614.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4.xml"/><Relationship Id="rId13" Type="http://schemas.openxmlformats.org/officeDocument/2006/relationships/image" Target="../media/image1.png"/><Relationship Id="rId3" Type="http://schemas.openxmlformats.org/officeDocument/2006/relationships/slideLayout" Target="../slideLayouts/slideLayout619.xml"/><Relationship Id="rId7" Type="http://schemas.openxmlformats.org/officeDocument/2006/relationships/slideLayout" Target="../slideLayouts/slideLayout623.xml"/><Relationship Id="rId12" Type="http://schemas.openxmlformats.org/officeDocument/2006/relationships/theme" Target="../theme/theme57.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5" Type="http://schemas.openxmlformats.org/officeDocument/2006/relationships/slideLayout" Target="../slideLayouts/slideLayout621.xml"/><Relationship Id="rId10" Type="http://schemas.openxmlformats.org/officeDocument/2006/relationships/slideLayout" Target="../slideLayouts/slideLayout626.xml"/><Relationship Id="rId4" Type="http://schemas.openxmlformats.org/officeDocument/2006/relationships/slideLayout" Target="../slideLayouts/slideLayout620.xml"/><Relationship Id="rId9" Type="http://schemas.openxmlformats.org/officeDocument/2006/relationships/slideLayout" Target="../slideLayouts/slideLayout625.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5.xml"/><Relationship Id="rId13" Type="http://schemas.openxmlformats.org/officeDocument/2006/relationships/image" Target="../media/image1.png"/><Relationship Id="rId3" Type="http://schemas.openxmlformats.org/officeDocument/2006/relationships/slideLayout" Target="../slideLayouts/slideLayout630.xml"/><Relationship Id="rId7" Type="http://schemas.openxmlformats.org/officeDocument/2006/relationships/slideLayout" Target="../slideLayouts/slideLayout634.xml"/><Relationship Id="rId12" Type="http://schemas.openxmlformats.org/officeDocument/2006/relationships/theme" Target="../theme/theme58.xml"/><Relationship Id="rId2" Type="http://schemas.openxmlformats.org/officeDocument/2006/relationships/slideLayout" Target="../slideLayouts/slideLayout629.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5" Type="http://schemas.openxmlformats.org/officeDocument/2006/relationships/slideLayout" Target="../slideLayouts/slideLayout632.xml"/><Relationship Id="rId10" Type="http://schemas.openxmlformats.org/officeDocument/2006/relationships/slideLayout" Target="../slideLayouts/slideLayout637.xml"/><Relationship Id="rId4" Type="http://schemas.openxmlformats.org/officeDocument/2006/relationships/slideLayout" Target="../slideLayouts/slideLayout631.xml"/><Relationship Id="rId9" Type="http://schemas.openxmlformats.org/officeDocument/2006/relationships/slideLayout" Target="../slideLayouts/slideLayout636.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6.xml"/><Relationship Id="rId13" Type="http://schemas.openxmlformats.org/officeDocument/2006/relationships/image" Target="../media/image1.png"/><Relationship Id="rId3" Type="http://schemas.openxmlformats.org/officeDocument/2006/relationships/slideLayout" Target="../slideLayouts/slideLayout641.xml"/><Relationship Id="rId7" Type="http://schemas.openxmlformats.org/officeDocument/2006/relationships/slideLayout" Target="../slideLayouts/slideLayout645.xml"/><Relationship Id="rId12" Type="http://schemas.openxmlformats.org/officeDocument/2006/relationships/theme" Target="../theme/theme59.xml"/><Relationship Id="rId2" Type="http://schemas.openxmlformats.org/officeDocument/2006/relationships/slideLayout" Target="../slideLayouts/slideLayout640.xml"/><Relationship Id="rId1" Type="http://schemas.openxmlformats.org/officeDocument/2006/relationships/slideLayout" Target="../slideLayouts/slideLayout639.xml"/><Relationship Id="rId6" Type="http://schemas.openxmlformats.org/officeDocument/2006/relationships/slideLayout" Target="../slideLayouts/slideLayout644.xml"/><Relationship Id="rId11" Type="http://schemas.openxmlformats.org/officeDocument/2006/relationships/slideLayout" Target="../slideLayouts/slideLayout649.xml"/><Relationship Id="rId5" Type="http://schemas.openxmlformats.org/officeDocument/2006/relationships/slideLayout" Target="../slideLayouts/slideLayout643.xml"/><Relationship Id="rId10" Type="http://schemas.openxmlformats.org/officeDocument/2006/relationships/slideLayout" Target="../slideLayouts/slideLayout648.xml"/><Relationship Id="rId4" Type="http://schemas.openxmlformats.org/officeDocument/2006/relationships/slideLayout" Target="../slideLayouts/slideLayout642.xml"/><Relationship Id="rId9" Type="http://schemas.openxmlformats.org/officeDocument/2006/relationships/slideLayout" Target="../slideLayouts/slideLayout6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7.xml"/><Relationship Id="rId13" Type="http://schemas.openxmlformats.org/officeDocument/2006/relationships/image" Target="../media/image1.png"/><Relationship Id="rId3" Type="http://schemas.openxmlformats.org/officeDocument/2006/relationships/slideLayout" Target="../slideLayouts/slideLayout652.xml"/><Relationship Id="rId7" Type="http://schemas.openxmlformats.org/officeDocument/2006/relationships/slideLayout" Target="../slideLayouts/slideLayout656.xml"/><Relationship Id="rId12" Type="http://schemas.openxmlformats.org/officeDocument/2006/relationships/theme" Target="../theme/theme60.xml"/><Relationship Id="rId2" Type="http://schemas.openxmlformats.org/officeDocument/2006/relationships/slideLayout" Target="../slideLayouts/slideLayout651.xml"/><Relationship Id="rId1" Type="http://schemas.openxmlformats.org/officeDocument/2006/relationships/slideLayout" Target="../slideLayouts/slideLayout650.xml"/><Relationship Id="rId6" Type="http://schemas.openxmlformats.org/officeDocument/2006/relationships/slideLayout" Target="../slideLayouts/slideLayout655.xml"/><Relationship Id="rId11" Type="http://schemas.openxmlformats.org/officeDocument/2006/relationships/slideLayout" Target="../slideLayouts/slideLayout660.xml"/><Relationship Id="rId5" Type="http://schemas.openxmlformats.org/officeDocument/2006/relationships/slideLayout" Target="../slideLayouts/slideLayout654.xml"/><Relationship Id="rId10" Type="http://schemas.openxmlformats.org/officeDocument/2006/relationships/slideLayout" Target="../slideLayouts/slideLayout659.xml"/><Relationship Id="rId4" Type="http://schemas.openxmlformats.org/officeDocument/2006/relationships/slideLayout" Target="../slideLayouts/slideLayout653.xml"/><Relationship Id="rId9" Type="http://schemas.openxmlformats.org/officeDocument/2006/relationships/slideLayout" Target="../slideLayouts/slideLayout658.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8.xml"/><Relationship Id="rId13" Type="http://schemas.openxmlformats.org/officeDocument/2006/relationships/image" Target="../media/image1.png"/><Relationship Id="rId3" Type="http://schemas.openxmlformats.org/officeDocument/2006/relationships/slideLayout" Target="../slideLayouts/slideLayout663.xml"/><Relationship Id="rId7" Type="http://schemas.openxmlformats.org/officeDocument/2006/relationships/slideLayout" Target="../slideLayouts/slideLayout667.xml"/><Relationship Id="rId12" Type="http://schemas.openxmlformats.org/officeDocument/2006/relationships/theme" Target="../theme/theme61.xml"/><Relationship Id="rId2" Type="http://schemas.openxmlformats.org/officeDocument/2006/relationships/slideLayout" Target="../slideLayouts/slideLayout662.xml"/><Relationship Id="rId1" Type="http://schemas.openxmlformats.org/officeDocument/2006/relationships/slideLayout" Target="../slideLayouts/slideLayout661.xml"/><Relationship Id="rId6" Type="http://schemas.openxmlformats.org/officeDocument/2006/relationships/slideLayout" Target="../slideLayouts/slideLayout666.xml"/><Relationship Id="rId11" Type="http://schemas.openxmlformats.org/officeDocument/2006/relationships/slideLayout" Target="../slideLayouts/slideLayout671.xml"/><Relationship Id="rId5" Type="http://schemas.openxmlformats.org/officeDocument/2006/relationships/slideLayout" Target="../slideLayouts/slideLayout665.xml"/><Relationship Id="rId10" Type="http://schemas.openxmlformats.org/officeDocument/2006/relationships/slideLayout" Target="../slideLayouts/slideLayout670.xml"/><Relationship Id="rId4" Type="http://schemas.openxmlformats.org/officeDocument/2006/relationships/slideLayout" Target="../slideLayouts/slideLayout664.xml"/><Relationship Id="rId9" Type="http://schemas.openxmlformats.org/officeDocument/2006/relationships/slideLayout" Target="../slideLayouts/slideLayout669.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9.xml"/><Relationship Id="rId13" Type="http://schemas.openxmlformats.org/officeDocument/2006/relationships/image" Target="../media/image1.png"/><Relationship Id="rId3" Type="http://schemas.openxmlformats.org/officeDocument/2006/relationships/slideLayout" Target="../slideLayouts/slideLayout674.xml"/><Relationship Id="rId7" Type="http://schemas.openxmlformats.org/officeDocument/2006/relationships/slideLayout" Target="../slideLayouts/slideLayout678.xml"/><Relationship Id="rId12" Type="http://schemas.openxmlformats.org/officeDocument/2006/relationships/theme" Target="../theme/theme62.xml"/><Relationship Id="rId2" Type="http://schemas.openxmlformats.org/officeDocument/2006/relationships/slideLayout" Target="../slideLayouts/slideLayout673.xml"/><Relationship Id="rId1" Type="http://schemas.openxmlformats.org/officeDocument/2006/relationships/slideLayout" Target="../slideLayouts/slideLayout672.xml"/><Relationship Id="rId6" Type="http://schemas.openxmlformats.org/officeDocument/2006/relationships/slideLayout" Target="../slideLayouts/slideLayout677.xml"/><Relationship Id="rId11" Type="http://schemas.openxmlformats.org/officeDocument/2006/relationships/slideLayout" Target="../slideLayouts/slideLayout682.xml"/><Relationship Id="rId5" Type="http://schemas.openxmlformats.org/officeDocument/2006/relationships/slideLayout" Target="../slideLayouts/slideLayout676.xml"/><Relationship Id="rId10" Type="http://schemas.openxmlformats.org/officeDocument/2006/relationships/slideLayout" Target="../slideLayouts/slideLayout681.xml"/><Relationship Id="rId4" Type="http://schemas.openxmlformats.org/officeDocument/2006/relationships/slideLayout" Target="../slideLayouts/slideLayout675.xml"/><Relationship Id="rId9" Type="http://schemas.openxmlformats.org/officeDocument/2006/relationships/slideLayout" Target="../slideLayouts/slideLayout680.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690.xml"/><Relationship Id="rId13" Type="http://schemas.openxmlformats.org/officeDocument/2006/relationships/image" Target="../media/image1.png"/><Relationship Id="rId3" Type="http://schemas.openxmlformats.org/officeDocument/2006/relationships/slideLayout" Target="../slideLayouts/slideLayout685.xml"/><Relationship Id="rId7" Type="http://schemas.openxmlformats.org/officeDocument/2006/relationships/slideLayout" Target="../slideLayouts/slideLayout689.xml"/><Relationship Id="rId12" Type="http://schemas.openxmlformats.org/officeDocument/2006/relationships/theme" Target="../theme/theme63.xml"/><Relationship Id="rId2" Type="http://schemas.openxmlformats.org/officeDocument/2006/relationships/slideLayout" Target="../slideLayouts/slideLayout684.xml"/><Relationship Id="rId1" Type="http://schemas.openxmlformats.org/officeDocument/2006/relationships/slideLayout" Target="../slideLayouts/slideLayout683.xml"/><Relationship Id="rId6" Type="http://schemas.openxmlformats.org/officeDocument/2006/relationships/slideLayout" Target="../slideLayouts/slideLayout688.xml"/><Relationship Id="rId11" Type="http://schemas.openxmlformats.org/officeDocument/2006/relationships/slideLayout" Target="../slideLayouts/slideLayout693.xml"/><Relationship Id="rId5" Type="http://schemas.openxmlformats.org/officeDocument/2006/relationships/slideLayout" Target="../slideLayouts/slideLayout687.xml"/><Relationship Id="rId10" Type="http://schemas.openxmlformats.org/officeDocument/2006/relationships/slideLayout" Target="../slideLayouts/slideLayout692.xml"/><Relationship Id="rId4" Type="http://schemas.openxmlformats.org/officeDocument/2006/relationships/slideLayout" Target="../slideLayouts/slideLayout686.xml"/><Relationship Id="rId9" Type="http://schemas.openxmlformats.org/officeDocument/2006/relationships/slideLayout" Target="../slideLayouts/slideLayout691.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701.xml"/><Relationship Id="rId13" Type="http://schemas.openxmlformats.org/officeDocument/2006/relationships/image" Target="../media/image1.png"/><Relationship Id="rId3" Type="http://schemas.openxmlformats.org/officeDocument/2006/relationships/slideLayout" Target="../slideLayouts/slideLayout696.xml"/><Relationship Id="rId7" Type="http://schemas.openxmlformats.org/officeDocument/2006/relationships/slideLayout" Target="../slideLayouts/slideLayout700.xml"/><Relationship Id="rId12" Type="http://schemas.openxmlformats.org/officeDocument/2006/relationships/theme" Target="../theme/theme64.xml"/><Relationship Id="rId2" Type="http://schemas.openxmlformats.org/officeDocument/2006/relationships/slideLayout" Target="../slideLayouts/slideLayout695.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5" Type="http://schemas.openxmlformats.org/officeDocument/2006/relationships/slideLayout" Target="../slideLayouts/slideLayout698.xml"/><Relationship Id="rId10" Type="http://schemas.openxmlformats.org/officeDocument/2006/relationships/slideLayout" Target="../slideLayouts/slideLayout703.xml"/><Relationship Id="rId4" Type="http://schemas.openxmlformats.org/officeDocument/2006/relationships/slideLayout" Target="../slideLayouts/slideLayout697.xml"/><Relationship Id="rId9" Type="http://schemas.openxmlformats.org/officeDocument/2006/relationships/slideLayout" Target="../slideLayouts/slideLayout702.xml"/></Relationships>
</file>

<file path=ppt/slideMasters/_rels/slideMaster65.xml.rels><?xml version="1.0" encoding="UTF-8" standalone="yes"?>
<Relationships xmlns="http://schemas.openxmlformats.org/package/2006/relationships"><Relationship Id="rId8" Type="http://schemas.openxmlformats.org/officeDocument/2006/relationships/slideLayout" Target="../slideLayouts/slideLayout712.xml"/><Relationship Id="rId13" Type="http://schemas.openxmlformats.org/officeDocument/2006/relationships/image" Target="../media/image1.png"/><Relationship Id="rId3" Type="http://schemas.openxmlformats.org/officeDocument/2006/relationships/slideLayout" Target="../slideLayouts/slideLayout707.xml"/><Relationship Id="rId7" Type="http://schemas.openxmlformats.org/officeDocument/2006/relationships/slideLayout" Target="../slideLayouts/slideLayout711.xml"/><Relationship Id="rId12" Type="http://schemas.openxmlformats.org/officeDocument/2006/relationships/theme" Target="../theme/theme65.xml"/><Relationship Id="rId2" Type="http://schemas.openxmlformats.org/officeDocument/2006/relationships/slideLayout" Target="../slideLayouts/slideLayout706.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5" Type="http://schemas.openxmlformats.org/officeDocument/2006/relationships/slideLayout" Target="../slideLayouts/slideLayout709.xml"/><Relationship Id="rId10" Type="http://schemas.openxmlformats.org/officeDocument/2006/relationships/slideLayout" Target="../slideLayouts/slideLayout714.xml"/><Relationship Id="rId4" Type="http://schemas.openxmlformats.org/officeDocument/2006/relationships/slideLayout" Target="../slideLayouts/slideLayout708.xml"/><Relationship Id="rId9" Type="http://schemas.openxmlformats.org/officeDocument/2006/relationships/slideLayout" Target="../slideLayouts/slideLayout713.xml"/></Relationships>
</file>

<file path=ppt/slideMasters/_rels/slideMaster6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image" Target="../media/image1.png"/><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theme" Target="../theme/theme66.xml"/><Relationship Id="rId2" Type="http://schemas.openxmlformats.org/officeDocument/2006/relationships/slideLayout" Target="../slideLayouts/slideLayout717.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s>
</file>

<file path=ppt/slideMasters/_rels/slideMaster67.xml.rels><?xml version="1.0" encoding="UTF-8" standalone="yes"?>
<Relationships xmlns="http://schemas.openxmlformats.org/package/2006/relationships"><Relationship Id="rId8" Type="http://schemas.openxmlformats.org/officeDocument/2006/relationships/slideLayout" Target="../slideLayouts/slideLayout734.xml"/><Relationship Id="rId13" Type="http://schemas.openxmlformats.org/officeDocument/2006/relationships/image" Target="../media/image1.png"/><Relationship Id="rId3" Type="http://schemas.openxmlformats.org/officeDocument/2006/relationships/slideLayout" Target="../slideLayouts/slideLayout729.xml"/><Relationship Id="rId7" Type="http://schemas.openxmlformats.org/officeDocument/2006/relationships/slideLayout" Target="../slideLayouts/slideLayout733.xml"/><Relationship Id="rId12" Type="http://schemas.openxmlformats.org/officeDocument/2006/relationships/theme" Target="../theme/theme67.xml"/><Relationship Id="rId2" Type="http://schemas.openxmlformats.org/officeDocument/2006/relationships/slideLayout" Target="../slideLayouts/slideLayout728.xml"/><Relationship Id="rId1" Type="http://schemas.openxmlformats.org/officeDocument/2006/relationships/slideLayout" Target="../slideLayouts/slideLayout727.xml"/><Relationship Id="rId6" Type="http://schemas.openxmlformats.org/officeDocument/2006/relationships/slideLayout" Target="../slideLayouts/slideLayout732.xml"/><Relationship Id="rId11" Type="http://schemas.openxmlformats.org/officeDocument/2006/relationships/slideLayout" Target="../slideLayouts/slideLayout737.xml"/><Relationship Id="rId5" Type="http://schemas.openxmlformats.org/officeDocument/2006/relationships/slideLayout" Target="../slideLayouts/slideLayout731.xml"/><Relationship Id="rId10" Type="http://schemas.openxmlformats.org/officeDocument/2006/relationships/slideLayout" Target="../slideLayouts/slideLayout736.xml"/><Relationship Id="rId4" Type="http://schemas.openxmlformats.org/officeDocument/2006/relationships/slideLayout" Target="../slideLayouts/slideLayout730.xml"/><Relationship Id="rId9" Type="http://schemas.openxmlformats.org/officeDocument/2006/relationships/slideLayout" Target="../slideLayouts/slideLayout735.xml"/></Relationships>
</file>

<file path=ppt/slideMasters/_rels/slideMaster68.xml.rels><?xml version="1.0" encoding="UTF-8" standalone="yes"?>
<Relationships xmlns="http://schemas.openxmlformats.org/package/2006/relationships"><Relationship Id="rId8" Type="http://schemas.openxmlformats.org/officeDocument/2006/relationships/slideLayout" Target="../slideLayouts/slideLayout745.xml"/><Relationship Id="rId13" Type="http://schemas.openxmlformats.org/officeDocument/2006/relationships/image" Target="../media/image1.png"/><Relationship Id="rId3" Type="http://schemas.openxmlformats.org/officeDocument/2006/relationships/slideLayout" Target="../slideLayouts/slideLayout740.xml"/><Relationship Id="rId7" Type="http://schemas.openxmlformats.org/officeDocument/2006/relationships/slideLayout" Target="../slideLayouts/slideLayout744.xml"/><Relationship Id="rId12" Type="http://schemas.openxmlformats.org/officeDocument/2006/relationships/theme" Target="../theme/theme68.xml"/><Relationship Id="rId2" Type="http://schemas.openxmlformats.org/officeDocument/2006/relationships/slideLayout" Target="../slideLayouts/slideLayout739.xml"/><Relationship Id="rId1" Type="http://schemas.openxmlformats.org/officeDocument/2006/relationships/slideLayout" Target="../slideLayouts/slideLayout738.xml"/><Relationship Id="rId6" Type="http://schemas.openxmlformats.org/officeDocument/2006/relationships/slideLayout" Target="../slideLayouts/slideLayout743.xml"/><Relationship Id="rId11" Type="http://schemas.openxmlformats.org/officeDocument/2006/relationships/slideLayout" Target="../slideLayouts/slideLayout748.xml"/><Relationship Id="rId5" Type="http://schemas.openxmlformats.org/officeDocument/2006/relationships/slideLayout" Target="../slideLayouts/slideLayout742.xml"/><Relationship Id="rId10" Type="http://schemas.openxmlformats.org/officeDocument/2006/relationships/slideLayout" Target="../slideLayouts/slideLayout747.xml"/><Relationship Id="rId4" Type="http://schemas.openxmlformats.org/officeDocument/2006/relationships/slideLayout" Target="../slideLayouts/slideLayout741.xml"/><Relationship Id="rId9" Type="http://schemas.openxmlformats.org/officeDocument/2006/relationships/slideLayout" Target="../slideLayouts/slideLayout746.xml"/></Relationships>
</file>

<file path=ppt/slideMasters/_rels/slideMaster69.xml.rels><?xml version="1.0" encoding="UTF-8" standalone="yes"?>
<Relationships xmlns="http://schemas.openxmlformats.org/package/2006/relationships"><Relationship Id="rId8" Type="http://schemas.openxmlformats.org/officeDocument/2006/relationships/slideLayout" Target="../slideLayouts/slideLayout756.xml"/><Relationship Id="rId13" Type="http://schemas.openxmlformats.org/officeDocument/2006/relationships/image" Target="../media/image1.png"/><Relationship Id="rId3" Type="http://schemas.openxmlformats.org/officeDocument/2006/relationships/slideLayout" Target="../slideLayouts/slideLayout751.xml"/><Relationship Id="rId7" Type="http://schemas.openxmlformats.org/officeDocument/2006/relationships/slideLayout" Target="../slideLayouts/slideLayout755.xml"/><Relationship Id="rId12" Type="http://schemas.openxmlformats.org/officeDocument/2006/relationships/theme" Target="../theme/theme69.xml"/><Relationship Id="rId2" Type="http://schemas.openxmlformats.org/officeDocument/2006/relationships/slideLayout" Target="../slideLayouts/slideLayout750.xml"/><Relationship Id="rId1" Type="http://schemas.openxmlformats.org/officeDocument/2006/relationships/slideLayout" Target="../slideLayouts/slideLayout749.xml"/><Relationship Id="rId6" Type="http://schemas.openxmlformats.org/officeDocument/2006/relationships/slideLayout" Target="../slideLayouts/slideLayout754.xml"/><Relationship Id="rId11" Type="http://schemas.openxmlformats.org/officeDocument/2006/relationships/slideLayout" Target="../slideLayouts/slideLayout759.xml"/><Relationship Id="rId5" Type="http://schemas.openxmlformats.org/officeDocument/2006/relationships/slideLayout" Target="../slideLayouts/slideLayout753.xml"/><Relationship Id="rId10" Type="http://schemas.openxmlformats.org/officeDocument/2006/relationships/slideLayout" Target="../slideLayouts/slideLayout758.xml"/><Relationship Id="rId4" Type="http://schemas.openxmlformats.org/officeDocument/2006/relationships/slideLayout" Target="../slideLayouts/slideLayout752.xml"/><Relationship Id="rId9" Type="http://schemas.openxmlformats.org/officeDocument/2006/relationships/slideLayout" Target="../slideLayouts/slideLayout7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0.xml.rels><?xml version="1.0" encoding="UTF-8" standalone="yes"?>
<Relationships xmlns="http://schemas.openxmlformats.org/package/2006/relationships"><Relationship Id="rId8" Type="http://schemas.openxmlformats.org/officeDocument/2006/relationships/slideLayout" Target="../slideLayouts/slideLayout767.xml"/><Relationship Id="rId13" Type="http://schemas.openxmlformats.org/officeDocument/2006/relationships/image" Target="../media/image1.png"/><Relationship Id="rId3" Type="http://schemas.openxmlformats.org/officeDocument/2006/relationships/slideLayout" Target="../slideLayouts/slideLayout762.xml"/><Relationship Id="rId7" Type="http://schemas.openxmlformats.org/officeDocument/2006/relationships/slideLayout" Target="../slideLayouts/slideLayout766.xml"/><Relationship Id="rId12" Type="http://schemas.openxmlformats.org/officeDocument/2006/relationships/theme" Target="../theme/theme70.xml"/><Relationship Id="rId2" Type="http://schemas.openxmlformats.org/officeDocument/2006/relationships/slideLayout" Target="../slideLayouts/slideLayout761.xml"/><Relationship Id="rId1" Type="http://schemas.openxmlformats.org/officeDocument/2006/relationships/slideLayout" Target="../slideLayouts/slideLayout760.xml"/><Relationship Id="rId6" Type="http://schemas.openxmlformats.org/officeDocument/2006/relationships/slideLayout" Target="../slideLayouts/slideLayout765.xml"/><Relationship Id="rId11" Type="http://schemas.openxmlformats.org/officeDocument/2006/relationships/slideLayout" Target="../slideLayouts/slideLayout770.xml"/><Relationship Id="rId5" Type="http://schemas.openxmlformats.org/officeDocument/2006/relationships/slideLayout" Target="../slideLayouts/slideLayout764.xml"/><Relationship Id="rId10" Type="http://schemas.openxmlformats.org/officeDocument/2006/relationships/slideLayout" Target="../slideLayouts/slideLayout769.xml"/><Relationship Id="rId4" Type="http://schemas.openxmlformats.org/officeDocument/2006/relationships/slideLayout" Target="../slideLayouts/slideLayout763.xml"/><Relationship Id="rId9" Type="http://schemas.openxmlformats.org/officeDocument/2006/relationships/slideLayout" Target="../slideLayouts/slideLayout768.xml"/></Relationships>
</file>

<file path=ppt/slideMasters/_rels/slideMaster71.xml.rels><?xml version="1.0" encoding="UTF-8" standalone="yes"?>
<Relationships xmlns="http://schemas.openxmlformats.org/package/2006/relationships"><Relationship Id="rId8" Type="http://schemas.openxmlformats.org/officeDocument/2006/relationships/slideLayout" Target="../slideLayouts/slideLayout778.xml"/><Relationship Id="rId13" Type="http://schemas.openxmlformats.org/officeDocument/2006/relationships/image" Target="../media/image1.png"/><Relationship Id="rId3" Type="http://schemas.openxmlformats.org/officeDocument/2006/relationships/slideLayout" Target="../slideLayouts/slideLayout773.xml"/><Relationship Id="rId7" Type="http://schemas.openxmlformats.org/officeDocument/2006/relationships/slideLayout" Target="../slideLayouts/slideLayout777.xml"/><Relationship Id="rId12" Type="http://schemas.openxmlformats.org/officeDocument/2006/relationships/theme" Target="../theme/theme71.xml"/><Relationship Id="rId2" Type="http://schemas.openxmlformats.org/officeDocument/2006/relationships/slideLayout" Target="../slideLayouts/slideLayout772.xml"/><Relationship Id="rId1" Type="http://schemas.openxmlformats.org/officeDocument/2006/relationships/slideLayout" Target="../slideLayouts/slideLayout771.xml"/><Relationship Id="rId6" Type="http://schemas.openxmlformats.org/officeDocument/2006/relationships/slideLayout" Target="../slideLayouts/slideLayout776.xml"/><Relationship Id="rId11" Type="http://schemas.openxmlformats.org/officeDocument/2006/relationships/slideLayout" Target="../slideLayouts/slideLayout781.xml"/><Relationship Id="rId5" Type="http://schemas.openxmlformats.org/officeDocument/2006/relationships/slideLayout" Target="../slideLayouts/slideLayout775.xml"/><Relationship Id="rId10" Type="http://schemas.openxmlformats.org/officeDocument/2006/relationships/slideLayout" Target="../slideLayouts/slideLayout780.xml"/><Relationship Id="rId4" Type="http://schemas.openxmlformats.org/officeDocument/2006/relationships/slideLayout" Target="../slideLayouts/slideLayout774.xml"/><Relationship Id="rId9" Type="http://schemas.openxmlformats.org/officeDocument/2006/relationships/slideLayout" Target="../slideLayouts/slideLayout779.xml"/></Relationships>
</file>

<file path=ppt/slideMasters/_rels/slideMaster72.xml.rels><?xml version="1.0" encoding="UTF-8" standalone="yes"?>
<Relationships xmlns="http://schemas.openxmlformats.org/package/2006/relationships"><Relationship Id="rId8" Type="http://schemas.openxmlformats.org/officeDocument/2006/relationships/slideLayout" Target="../slideLayouts/slideLayout789.xml"/><Relationship Id="rId13" Type="http://schemas.openxmlformats.org/officeDocument/2006/relationships/image" Target="../media/image1.png"/><Relationship Id="rId3" Type="http://schemas.openxmlformats.org/officeDocument/2006/relationships/slideLayout" Target="../slideLayouts/slideLayout784.xml"/><Relationship Id="rId7" Type="http://schemas.openxmlformats.org/officeDocument/2006/relationships/slideLayout" Target="../slideLayouts/slideLayout788.xml"/><Relationship Id="rId12" Type="http://schemas.openxmlformats.org/officeDocument/2006/relationships/theme" Target="../theme/theme72.xml"/><Relationship Id="rId2" Type="http://schemas.openxmlformats.org/officeDocument/2006/relationships/slideLayout" Target="../slideLayouts/slideLayout783.xml"/><Relationship Id="rId1" Type="http://schemas.openxmlformats.org/officeDocument/2006/relationships/slideLayout" Target="../slideLayouts/slideLayout782.xml"/><Relationship Id="rId6" Type="http://schemas.openxmlformats.org/officeDocument/2006/relationships/slideLayout" Target="../slideLayouts/slideLayout787.xml"/><Relationship Id="rId11" Type="http://schemas.openxmlformats.org/officeDocument/2006/relationships/slideLayout" Target="../slideLayouts/slideLayout792.xml"/><Relationship Id="rId5" Type="http://schemas.openxmlformats.org/officeDocument/2006/relationships/slideLayout" Target="../slideLayouts/slideLayout786.xml"/><Relationship Id="rId10" Type="http://schemas.openxmlformats.org/officeDocument/2006/relationships/slideLayout" Target="../slideLayouts/slideLayout791.xml"/><Relationship Id="rId4" Type="http://schemas.openxmlformats.org/officeDocument/2006/relationships/slideLayout" Target="../slideLayouts/slideLayout785.xml"/><Relationship Id="rId9" Type="http://schemas.openxmlformats.org/officeDocument/2006/relationships/slideLayout" Target="../slideLayouts/slideLayout790.xml"/></Relationships>
</file>

<file path=ppt/slideMasters/_rels/slideMaster73.xml.rels><?xml version="1.0" encoding="UTF-8" standalone="yes"?>
<Relationships xmlns="http://schemas.openxmlformats.org/package/2006/relationships"><Relationship Id="rId8" Type="http://schemas.openxmlformats.org/officeDocument/2006/relationships/slideLayout" Target="../slideLayouts/slideLayout800.xml"/><Relationship Id="rId13" Type="http://schemas.openxmlformats.org/officeDocument/2006/relationships/image" Target="../media/image1.png"/><Relationship Id="rId3" Type="http://schemas.openxmlformats.org/officeDocument/2006/relationships/slideLayout" Target="../slideLayouts/slideLayout795.xml"/><Relationship Id="rId7" Type="http://schemas.openxmlformats.org/officeDocument/2006/relationships/slideLayout" Target="../slideLayouts/slideLayout799.xml"/><Relationship Id="rId12" Type="http://schemas.openxmlformats.org/officeDocument/2006/relationships/theme" Target="../theme/theme73.xml"/><Relationship Id="rId2" Type="http://schemas.openxmlformats.org/officeDocument/2006/relationships/slideLayout" Target="../slideLayouts/slideLayout794.xml"/><Relationship Id="rId1" Type="http://schemas.openxmlformats.org/officeDocument/2006/relationships/slideLayout" Target="../slideLayouts/slideLayout793.xml"/><Relationship Id="rId6" Type="http://schemas.openxmlformats.org/officeDocument/2006/relationships/slideLayout" Target="../slideLayouts/slideLayout798.xml"/><Relationship Id="rId11" Type="http://schemas.openxmlformats.org/officeDocument/2006/relationships/slideLayout" Target="../slideLayouts/slideLayout803.xml"/><Relationship Id="rId5" Type="http://schemas.openxmlformats.org/officeDocument/2006/relationships/slideLayout" Target="../slideLayouts/slideLayout797.xml"/><Relationship Id="rId10" Type="http://schemas.openxmlformats.org/officeDocument/2006/relationships/slideLayout" Target="../slideLayouts/slideLayout802.xml"/><Relationship Id="rId4" Type="http://schemas.openxmlformats.org/officeDocument/2006/relationships/slideLayout" Target="../slideLayouts/slideLayout796.xml"/><Relationship Id="rId9" Type="http://schemas.openxmlformats.org/officeDocument/2006/relationships/slideLayout" Target="../slideLayouts/slideLayout801.xml"/></Relationships>
</file>

<file path=ppt/slideMasters/_rels/slideMaster74.xml.rels><?xml version="1.0" encoding="UTF-8" standalone="yes"?>
<Relationships xmlns="http://schemas.openxmlformats.org/package/2006/relationships"><Relationship Id="rId8" Type="http://schemas.openxmlformats.org/officeDocument/2006/relationships/slideLayout" Target="../slideLayouts/slideLayout811.xml"/><Relationship Id="rId13" Type="http://schemas.openxmlformats.org/officeDocument/2006/relationships/image" Target="../media/image1.png"/><Relationship Id="rId3" Type="http://schemas.openxmlformats.org/officeDocument/2006/relationships/slideLayout" Target="../slideLayouts/slideLayout806.xml"/><Relationship Id="rId7" Type="http://schemas.openxmlformats.org/officeDocument/2006/relationships/slideLayout" Target="../slideLayouts/slideLayout810.xml"/><Relationship Id="rId12" Type="http://schemas.openxmlformats.org/officeDocument/2006/relationships/theme" Target="../theme/theme74.xml"/><Relationship Id="rId2" Type="http://schemas.openxmlformats.org/officeDocument/2006/relationships/slideLayout" Target="../slideLayouts/slideLayout805.xml"/><Relationship Id="rId1" Type="http://schemas.openxmlformats.org/officeDocument/2006/relationships/slideLayout" Target="../slideLayouts/slideLayout804.xml"/><Relationship Id="rId6" Type="http://schemas.openxmlformats.org/officeDocument/2006/relationships/slideLayout" Target="../slideLayouts/slideLayout809.xml"/><Relationship Id="rId11" Type="http://schemas.openxmlformats.org/officeDocument/2006/relationships/slideLayout" Target="../slideLayouts/slideLayout814.xml"/><Relationship Id="rId5" Type="http://schemas.openxmlformats.org/officeDocument/2006/relationships/slideLayout" Target="../slideLayouts/slideLayout808.xml"/><Relationship Id="rId10" Type="http://schemas.openxmlformats.org/officeDocument/2006/relationships/slideLayout" Target="../slideLayouts/slideLayout813.xml"/><Relationship Id="rId4" Type="http://schemas.openxmlformats.org/officeDocument/2006/relationships/slideLayout" Target="../slideLayouts/slideLayout807.xml"/><Relationship Id="rId9" Type="http://schemas.openxmlformats.org/officeDocument/2006/relationships/slideLayout" Target="../slideLayouts/slideLayout812.xml"/></Relationships>
</file>

<file path=ppt/slideMasters/_rels/slideMaster75.xml.rels><?xml version="1.0" encoding="UTF-8" standalone="yes"?>
<Relationships xmlns="http://schemas.openxmlformats.org/package/2006/relationships"><Relationship Id="rId8" Type="http://schemas.openxmlformats.org/officeDocument/2006/relationships/slideLayout" Target="../slideLayouts/slideLayout822.xml"/><Relationship Id="rId13" Type="http://schemas.openxmlformats.org/officeDocument/2006/relationships/image" Target="../media/image1.png"/><Relationship Id="rId3" Type="http://schemas.openxmlformats.org/officeDocument/2006/relationships/slideLayout" Target="../slideLayouts/slideLayout817.xml"/><Relationship Id="rId7" Type="http://schemas.openxmlformats.org/officeDocument/2006/relationships/slideLayout" Target="../slideLayouts/slideLayout821.xml"/><Relationship Id="rId12" Type="http://schemas.openxmlformats.org/officeDocument/2006/relationships/theme" Target="../theme/theme75.xml"/><Relationship Id="rId2" Type="http://schemas.openxmlformats.org/officeDocument/2006/relationships/slideLayout" Target="../slideLayouts/slideLayout816.xml"/><Relationship Id="rId1" Type="http://schemas.openxmlformats.org/officeDocument/2006/relationships/slideLayout" Target="../slideLayouts/slideLayout815.xml"/><Relationship Id="rId6" Type="http://schemas.openxmlformats.org/officeDocument/2006/relationships/slideLayout" Target="../slideLayouts/slideLayout820.xml"/><Relationship Id="rId11" Type="http://schemas.openxmlformats.org/officeDocument/2006/relationships/slideLayout" Target="../slideLayouts/slideLayout825.xml"/><Relationship Id="rId5" Type="http://schemas.openxmlformats.org/officeDocument/2006/relationships/slideLayout" Target="../slideLayouts/slideLayout819.xml"/><Relationship Id="rId10" Type="http://schemas.openxmlformats.org/officeDocument/2006/relationships/slideLayout" Target="../slideLayouts/slideLayout824.xml"/><Relationship Id="rId4" Type="http://schemas.openxmlformats.org/officeDocument/2006/relationships/slideLayout" Target="../slideLayouts/slideLayout818.xml"/><Relationship Id="rId9" Type="http://schemas.openxmlformats.org/officeDocument/2006/relationships/slideLayout" Target="../slideLayouts/slideLayout823.xml"/></Relationships>
</file>

<file path=ppt/slideMasters/_rels/slideMaster76.xml.rels><?xml version="1.0" encoding="UTF-8" standalone="yes"?>
<Relationships xmlns="http://schemas.openxmlformats.org/package/2006/relationships"><Relationship Id="rId8" Type="http://schemas.openxmlformats.org/officeDocument/2006/relationships/slideLayout" Target="../slideLayouts/slideLayout833.xml"/><Relationship Id="rId13" Type="http://schemas.openxmlformats.org/officeDocument/2006/relationships/image" Target="../media/image1.png"/><Relationship Id="rId3" Type="http://schemas.openxmlformats.org/officeDocument/2006/relationships/slideLayout" Target="../slideLayouts/slideLayout828.xml"/><Relationship Id="rId7" Type="http://schemas.openxmlformats.org/officeDocument/2006/relationships/slideLayout" Target="../slideLayouts/slideLayout832.xml"/><Relationship Id="rId12" Type="http://schemas.openxmlformats.org/officeDocument/2006/relationships/theme" Target="../theme/theme76.xml"/><Relationship Id="rId2" Type="http://schemas.openxmlformats.org/officeDocument/2006/relationships/slideLayout" Target="../slideLayouts/slideLayout827.xml"/><Relationship Id="rId1" Type="http://schemas.openxmlformats.org/officeDocument/2006/relationships/slideLayout" Target="../slideLayouts/slideLayout826.xml"/><Relationship Id="rId6" Type="http://schemas.openxmlformats.org/officeDocument/2006/relationships/slideLayout" Target="../slideLayouts/slideLayout831.xml"/><Relationship Id="rId11" Type="http://schemas.openxmlformats.org/officeDocument/2006/relationships/slideLayout" Target="../slideLayouts/slideLayout836.xml"/><Relationship Id="rId5" Type="http://schemas.openxmlformats.org/officeDocument/2006/relationships/slideLayout" Target="../slideLayouts/slideLayout830.xml"/><Relationship Id="rId10" Type="http://schemas.openxmlformats.org/officeDocument/2006/relationships/slideLayout" Target="../slideLayouts/slideLayout835.xml"/><Relationship Id="rId4" Type="http://schemas.openxmlformats.org/officeDocument/2006/relationships/slideLayout" Target="../slideLayouts/slideLayout829.xml"/><Relationship Id="rId9" Type="http://schemas.openxmlformats.org/officeDocument/2006/relationships/slideLayout" Target="../slideLayouts/slideLayout834.xml"/></Relationships>
</file>

<file path=ppt/slideMasters/_rels/slideMaster77.xml.rels><?xml version="1.0" encoding="UTF-8" standalone="yes"?>
<Relationships xmlns="http://schemas.openxmlformats.org/package/2006/relationships"><Relationship Id="rId8" Type="http://schemas.openxmlformats.org/officeDocument/2006/relationships/slideLayout" Target="../slideLayouts/slideLayout844.xml"/><Relationship Id="rId13" Type="http://schemas.openxmlformats.org/officeDocument/2006/relationships/image" Target="../media/image1.png"/><Relationship Id="rId3" Type="http://schemas.openxmlformats.org/officeDocument/2006/relationships/slideLayout" Target="../slideLayouts/slideLayout839.xml"/><Relationship Id="rId7" Type="http://schemas.openxmlformats.org/officeDocument/2006/relationships/slideLayout" Target="../slideLayouts/slideLayout843.xml"/><Relationship Id="rId12" Type="http://schemas.openxmlformats.org/officeDocument/2006/relationships/theme" Target="../theme/theme77.xml"/><Relationship Id="rId2" Type="http://schemas.openxmlformats.org/officeDocument/2006/relationships/slideLayout" Target="../slideLayouts/slideLayout838.xml"/><Relationship Id="rId1" Type="http://schemas.openxmlformats.org/officeDocument/2006/relationships/slideLayout" Target="../slideLayouts/slideLayout837.xml"/><Relationship Id="rId6" Type="http://schemas.openxmlformats.org/officeDocument/2006/relationships/slideLayout" Target="../slideLayouts/slideLayout842.xml"/><Relationship Id="rId11" Type="http://schemas.openxmlformats.org/officeDocument/2006/relationships/slideLayout" Target="../slideLayouts/slideLayout847.xml"/><Relationship Id="rId5" Type="http://schemas.openxmlformats.org/officeDocument/2006/relationships/slideLayout" Target="../slideLayouts/slideLayout841.xml"/><Relationship Id="rId10" Type="http://schemas.openxmlformats.org/officeDocument/2006/relationships/slideLayout" Target="../slideLayouts/slideLayout846.xml"/><Relationship Id="rId4" Type="http://schemas.openxmlformats.org/officeDocument/2006/relationships/slideLayout" Target="../slideLayouts/slideLayout840.xml"/><Relationship Id="rId9" Type="http://schemas.openxmlformats.org/officeDocument/2006/relationships/slideLayout" Target="../slideLayouts/slideLayout845.xml"/></Relationships>
</file>

<file path=ppt/slideMasters/_rels/slideMaster78.xml.rels><?xml version="1.0" encoding="UTF-8" standalone="yes"?>
<Relationships xmlns="http://schemas.openxmlformats.org/package/2006/relationships"><Relationship Id="rId8" Type="http://schemas.openxmlformats.org/officeDocument/2006/relationships/slideLayout" Target="../slideLayouts/slideLayout855.xml"/><Relationship Id="rId13" Type="http://schemas.openxmlformats.org/officeDocument/2006/relationships/image" Target="../media/image1.png"/><Relationship Id="rId3" Type="http://schemas.openxmlformats.org/officeDocument/2006/relationships/slideLayout" Target="../slideLayouts/slideLayout850.xml"/><Relationship Id="rId7" Type="http://schemas.openxmlformats.org/officeDocument/2006/relationships/slideLayout" Target="../slideLayouts/slideLayout854.xml"/><Relationship Id="rId12" Type="http://schemas.openxmlformats.org/officeDocument/2006/relationships/theme" Target="../theme/theme78.xml"/><Relationship Id="rId2" Type="http://schemas.openxmlformats.org/officeDocument/2006/relationships/slideLayout" Target="../slideLayouts/slideLayout849.xml"/><Relationship Id="rId1" Type="http://schemas.openxmlformats.org/officeDocument/2006/relationships/slideLayout" Target="../slideLayouts/slideLayout848.xml"/><Relationship Id="rId6" Type="http://schemas.openxmlformats.org/officeDocument/2006/relationships/slideLayout" Target="../slideLayouts/slideLayout853.xml"/><Relationship Id="rId11" Type="http://schemas.openxmlformats.org/officeDocument/2006/relationships/slideLayout" Target="../slideLayouts/slideLayout858.xml"/><Relationship Id="rId5" Type="http://schemas.openxmlformats.org/officeDocument/2006/relationships/slideLayout" Target="../slideLayouts/slideLayout852.xml"/><Relationship Id="rId10" Type="http://schemas.openxmlformats.org/officeDocument/2006/relationships/slideLayout" Target="../slideLayouts/slideLayout857.xml"/><Relationship Id="rId4" Type="http://schemas.openxmlformats.org/officeDocument/2006/relationships/slideLayout" Target="../slideLayouts/slideLayout851.xml"/><Relationship Id="rId9" Type="http://schemas.openxmlformats.org/officeDocument/2006/relationships/slideLayout" Target="../slideLayouts/slideLayout856.xml"/></Relationships>
</file>

<file path=ppt/slideMasters/_rels/slideMaster79.xml.rels><?xml version="1.0" encoding="UTF-8" standalone="yes"?>
<Relationships xmlns="http://schemas.openxmlformats.org/package/2006/relationships"><Relationship Id="rId8" Type="http://schemas.openxmlformats.org/officeDocument/2006/relationships/slideLayout" Target="../slideLayouts/slideLayout866.xml"/><Relationship Id="rId13" Type="http://schemas.openxmlformats.org/officeDocument/2006/relationships/image" Target="../media/image1.png"/><Relationship Id="rId3" Type="http://schemas.openxmlformats.org/officeDocument/2006/relationships/slideLayout" Target="../slideLayouts/slideLayout861.xml"/><Relationship Id="rId7" Type="http://schemas.openxmlformats.org/officeDocument/2006/relationships/slideLayout" Target="../slideLayouts/slideLayout865.xml"/><Relationship Id="rId12" Type="http://schemas.openxmlformats.org/officeDocument/2006/relationships/theme" Target="../theme/theme79.xml"/><Relationship Id="rId2" Type="http://schemas.openxmlformats.org/officeDocument/2006/relationships/slideLayout" Target="../slideLayouts/slideLayout860.xml"/><Relationship Id="rId1" Type="http://schemas.openxmlformats.org/officeDocument/2006/relationships/slideLayout" Target="../slideLayouts/slideLayout859.xml"/><Relationship Id="rId6" Type="http://schemas.openxmlformats.org/officeDocument/2006/relationships/slideLayout" Target="../slideLayouts/slideLayout864.xml"/><Relationship Id="rId11" Type="http://schemas.openxmlformats.org/officeDocument/2006/relationships/slideLayout" Target="../slideLayouts/slideLayout869.xml"/><Relationship Id="rId5" Type="http://schemas.openxmlformats.org/officeDocument/2006/relationships/slideLayout" Target="../slideLayouts/slideLayout863.xml"/><Relationship Id="rId10" Type="http://schemas.openxmlformats.org/officeDocument/2006/relationships/slideLayout" Target="../slideLayouts/slideLayout868.xml"/><Relationship Id="rId4" Type="http://schemas.openxmlformats.org/officeDocument/2006/relationships/slideLayout" Target="../slideLayouts/slideLayout862.xml"/><Relationship Id="rId9" Type="http://schemas.openxmlformats.org/officeDocument/2006/relationships/slideLayout" Target="../slideLayouts/slideLayout8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0.xml.rels><?xml version="1.0" encoding="UTF-8" standalone="yes"?>
<Relationships xmlns="http://schemas.openxmlformats.org/package/2006/relationships"><Relationship Id="rId8" Type="http://schemas.openxmlformats.org/officeDocument/2006/relationships/slideLayout" Target="../slideLayouts/slideLayout877.xml"/><Relationship Id="rId13" Type="http://schemas.openxmlformats.org/officeDocument/2006/relationships/image" Target="../media/image1.png"/><Relationship Id="rId3" Type="http://schemas.openxmlformats.org/officeDocument/2006/relationships/slideLayout" Target="../slideLayouts/slideLayout872.xml"/><Relationship Id="rId7" Type="http://schemas.openxmlformats.org/officeDocument/2006/relationships/slideLayout" Target="../slideLayouts/slideLayout876.xml"/><Relationship Id="rId12" Type="http://schemas.openxmlformats.org/officeDocument/2006/relationships/theme" Target="../theme/theme80.xml"/><Relationship Id="rId2" Type="http://schemas.openxmlformats.org/officeDocument/2006/relationships/slideLayout" Target="../slideLayouts/slideLayout871.xml"/><Relationship Id="rId1" Type="http://schemas.openxmlformats.org/officeDocument/2006/relationships/slideLayout" Target="../slideLayouts/slideLayout870.xml"/><Relationship Id="rId6" Type="http://schemas.openxmlformats.org/officeDocument/2006/relationships/slideLayout" Target="../slideLayouts/slideLayout875.xml"/><Relationship Id="rId11" Type="http://schemas.openxmlformats.org/officeDocument/2006/relationships/slideLayout" Target="../slideLayouts/slideLayout880.xml"/><Relationship Id="rId5" Type="http://schemas.openxmlformats.org/officeDocument/2006/relationships/slideLayout" Target="../slideLayouts/slideLayout874.xml"/><Relationship Id="rId10" Type="http://schemas.openxmlformats.org/officeDocument/2006/relationships/slideLayout" Target="../slideLayouts/slideLayout879.xml"/><Relationship Id="rId4" Type="http://schemas.openxmlformats.org/officeDocument/2006/relationships/slideLayout" Target="../slideLayouts/slideLayout873.xml"/><Relationship Id="rId9" Type="http://schemas.openxmlformats.org/officeDocument/2006/relationships/slideLayout" Target="../slideLayouts/slideLayout878.xml"/></Relationships>
</file>

<file path=ppt/slideMasters/_rels/slideMaster81.xml.rels><?xml version="1.0" encoding="UTF-8" standalone="yes"?>
<Relationships xmlns="http://schemas.openxmlformats.org/package/2006/relationships"><Relationship Id="rId8" Type="http://schemas.openxmlformats.org/officeDocument/2006/relationships/slideLayout" Target="../slideLayouts/slideLayout888.xml"/><Relationship Id="rId13" Type="http://schemas.openxmlformats.org/officeDocument/2006/relationships/image" Target="../media/image1.png"/><Relationship Id="rId3" Type="http://schemas.openxmlformats.org/officeDocument/2006/relationships/slideLayout" Target="../slideLayouts/slideLayout883.xml"/><Relationship Id="rId7" Type="http://schemas.openxmlformats.org/officeDocument/2006/relationships/slideLayout" Target="../slideLayouts/slideLayout887.xml"/><Relationship Id="rId12" Type="http://schemas.openxmlformats.org/officeDocument/2006/relationships/theme" Target="../theme/theme81.xml"/><Relationship Id="rId2" Type="http://schemas.openxmlformats.org/officeDocument/2006/relationships/slideLayout" Target="../slideLayouts/slideLayout882.xml"/><Relationship Id="rId1" Type="http://schemas.openxmlformats.org/officeDocument/2006/relationships/slideLayout" Target="../slideLayouts/slideLayout881.xml"/><Relationship Id="rId6" Type="http://schemas.openxmlformats.org/officeDocument/2006/relationships/slideLayout" Target="../slideLayouts/slideLayout886.xml"/><Relationship Id="rId11" Type="http://schemas.openxmlformats.org/officeDocument/2006/relationships/slideLayout" Target="../slideLayouts/slideLayout891.xml"/><Relationship Id="rId5" Type="http://schemas.openxmlformats.org/officeDocument/2006/relationships/slideLayout" Target="../slideLayouts/slideLayout885.xml"/><Relationship Id="rId10" Type="http://schemas.openxmlformats.org/officeDocument/2006/relationships/slideLayout" Target="../slideLayouts/slideLayout890.xml"/><Relationship Id="rId4" Type="http://schemas.openxmlformats.org/officeDocument/2006/relationships/slideLayout" Target="../slideLayouts/slideLayout884.xml"/><Relationship Id="rId9" Type="http://schemas.openxmlformats.org/officeDocument/2006/relationships/slideLayout" Target="../slideLayouts/slideLayout889.xml"/></Relationships>
</file>

<file path=ppt/slideMasters/_rels/slideMaster82.xml.rels><?xml version="1.0" encoding="UTF-8" standalone="yes"?>
<Relationships xmlns="http://schemas.openxmlformats.org/package/2006/relationships"><Relationship Id="rId8" Type="http://schemas.openxmlformats.org/officeDocument/2006/relationships/slideLayout" Target="../slideLayouts/slideLayout899.xml"/><Relationship Id="rId13" Type="http://schemas.openxmlformats.org/officeDocument/2006/relationships/image" Target="../media/image1.png"/><Relationship Id="rId3" Type="http://schemas.openxmlformats.org/officeDocument/2006/relationships/slideLayout" Target="../slideLayouts/slideLayout894.xml"/><Relationship Id="rId7" Type="http://schemas.openxmlformats.org/officeDocument/2006/relationships/slideLayout" Target="../slideLayouts/slideLayout898.xml"/><Relationship Id="rId12" Type="http://schemas.openxmlformats.org/officeDocument/2006/relationships/theme" Target="../theme/theme82.xml"/><Relationship Id="rId2" Type="http://schemas.openxmlformats.org/officeDocument/2006/relationships/slideLayout" Target="../slideLayouts/slideLayout893.xml"/><Relationship Id="rId1" Type="http://schemas.openxmlformats.org/officeDocument/2006/relationships/slideLayout" Target="../slideLayouts/slideLayout892.xml"/><Relationship Id="rId6" Type="http://schemas.openxmlformats.org/officeDocument/2006/relationships/slideLayout" Target="../slideLayouts/slideLayout897.xml"/><Relationship Id="rId11" Type="http://schemas.openxmlformats.org/officeDocument/2006/relationships/slideLayout" Target="../slideLayouts/slideLayout902.xml"/><Relationship Id="rId5" Type="http://schemas.openxmlformats.org/officeDocument/2006/relationships/slideLayout" Target="../slideLayouts/slideLayout896.xml"/><Relationship Id="rId10" Type="http://schemas.openxmlformats.org/officeDocument/2006/relationships/slideLayout" Target="../slideLayouts/slideLayout901.xml"/><Relationship Id="rId4" Type="http://schemas.openxmlformats.org/officeDocument/2006/relationships/slideLayout" Target="../slideLayouts/slideLayout895.xml"/><Relationship Id="rId9" Type="http://schemas.openxmlformats.org/officeDocument/2006/relationships/slideLayout" Target="../slideLayouts/slideLayout900.xml"/></Relationships>
</file>

<file path=ppt/slideMasters/_rels/slideMaster83.xml.rels><?xml version="1.0" encoding="UTF-8" standalone="yes"?>
<Relationships xmlns="http://schemas.openxmlformats.org/package/2006/relationships"><Relationship Id="rId8" Type="http://schemas.openxmlformats.org/officeDocument/2006/relationships/slideLayout" Target="../slideLayouts/slideLayout910.xml"/><Relationship Id="rId13" Type="http://schemas.openxmlformats.org/officeDocument/2006/relationships/image" Target="../media/image1.png"/><Relationship Id="rId3" Type="http://schemas.openxmlformats.org/officeDocument/2006/relationships/slideLayout" Target="../slideLayouts/slideLayout905.xml"/><Relationship Id="rId7" Type="http://schemas.openxmlformats.org/officeDocument/2006/relationships/slideLayout" Target="../slideLayouts/slideLayout909.xml"/><Relationship Id="rId12" Type="http://schemas.openxmlformats.org/officeDocument/2006/relationships/theme" Target="../theme/theme83.xml"/><Relationship Id="rId2" Type="http://schemas.openxmlformats.org/officeDocument/2006/relationships/slideLayout" Target="../slideLayouts/slideLayout904.xml"/><Relationship Id="rId1" Type="http://schemas.openxmlformats.org/officeDocument/2006/relationships/slideLayout" Target="../slideLayouts/slideLayout903.xml"/><Relationship Id="rId6" Type="http://schemas.openxmlformats.org/officeDocument/2006/relationships/slideLayout" Target="../slideLayouts/slideLayout908.xml"/><Relationship Id="rId11" Type="http://schemas.openxmlformats.org/officeDocument/2006/relationships/slideLayout" Target="../slideLayouts/slideLayout913.xml"/><Relationship Id="rId5" Type="http://schemas.openxmlformats.org/officeDocument/2006/relationships/slideLayout" Target="../slideLayouts/slideLayout907.xml"/><Relationship Id="rId10" Type="http://schemas.openxmlformats.org/officeDocument/2006/relationships/slideLayout" Target="../slideLayouts/slideLayout912.xml"/><Relationship Id="rId4" Type="http://schemas.openxmlformats.org/officeDocument/2006/relationships/slideLayout" Target="../slideLayouts/slideLayout906.xml"/><Relationship Id="rId9" Type="http://schemas.openxmlformats.org/officeDocument/2006/relationships/slideLayout" Target="../slideLayouts/slideLayout911.xml"/></Relationships>
</file>

<file path=ppt/slideMasters/_rels/slideMaster84.xml.rels><?xml version="1.0" encoding="UTF-8" standalone="yes"?>
<Relationships xmlns="http://schemas.openxmlformats.org/package/2006/relationships"><Relationship Id="rId8" Type="http://schemas.openxmlformats.org/officeDocument/2006/relationships/slideLayout" Target="../slideLayouts/slideLayout921.xml"/><Relationship Id="rId13" Type="http://schemas.openxmlformats.org/officeDocument/2006/relationships/image" Target="../media/image1.png"/><Relationship Id="rId3" Type="http://schemas.openxmlformats.org/officeDocument/2006/relationships/slideLayout" Target="../slideLayouts/slideLayout916.xml"/><Relationship Id="rId7" Type="http://schemas.openxmlformats.org/officeDocument/2006/relationships/slideLayout" Target="../slideLayouts/slideLayout920.xml"/><Relationship Id="rId12" Type="http://schemas.openxmlformats.org/officeDocument/2006/relationships/theme" Target="../theme/theme84.xml"/><Relationship Id="rId2" Type="http://schemas.openxmlformats.org/officeDocument/2006/relationships/slideLayout" Target="../slideLayouts/slideLayout915.xml"/><Relationship Id="rId1" Type="http://schemas.openxmlformats.org/officeDocument/2006/relationships/slideLayout" Target="../slideLayouts/slideLayout914.xml"/><Relationship Id="rId6" Type="http://schemas.openxmlformats.org/officeDocument/2006/relationships/slideLayout" Target="../slideLayouts/slideLayout919.xml"/><Relationship Id="rId11" Type="http://schemas.openxmlformats.org/officeDocument/2006/relationships/slideLayout" Target="../slideLayouts/slideLayout924.xml"/><Relationship Id="rId5" Type="http://schemas.openxmlformats.org/officeDocument/2006/relationships/slideLayout" Target="../slideLayouts/slideLayout918.xml"/><Relationship Id="rId10" Type="http://schemas.openxmlformats.org/officeDocument/2006/relationships/slideLayout" Target="../slideLayouts/slideLayout923.xml"/><Relationship Id="rId4" Type="http://schemas.openxmlformats.org/officeDocument/2006/relationships/slideLayout" Target="../slideLayouts/slideLayout917.xml"/><Relationship Id="rId9" Type="http://schemas.openxmlformats.org/officeDocument/2006/relationships/slideLayout" Target="../slideLayouts/slideLayout922.xml"/></Relationships>
</file>

<file path=ppt/slideMasters/_rels/slideMaster85.xml.rels><?xml version="1.0" encoding="UTF-8" standalone="yes"?>
<Relationships xmlns="http://schemas.openxmlformats.org/package/2006/relationships"><Relationship Id="rId8" Type="http://schemas.openxmlformats.org/officeDocument/2006/relationships/slideLayout" Target="../slideLayouts/slideLayout932.xml"/><Relationship Id="rId13" Type="http://schemas.openxmlformats.org/officeDocument/2006/relationships/image" Target="../media/image1.png"/><Relationship Id="rId3" Type="http://schemas.openxmlformats.org/officeDocument/2006/relationships/slideLayout" Target="../slideLayouts/slideLayout927.xml"/><Relationship Id="rId7" Type="http://schemas.openxmlformats.org/officeDocument/2006/relationships/slideLayout" Target="../slideLayouts/slideLayout931.xml"/><Relationship Id="rId12" Type="http://schemas.openxmlformats.org/officeDocument/2006/relationships/theme" Target="../theme/theme85.xml"/><Relationship Id="rId2" Type="http://schemas.openxmlformats.org/officeDocument/2006/relationships/slideLayout" Target="../slideLayouts/slideLayout926.xml"/><Relationship Id="rId1" Type="http://schemas.openxmlformats.org/officeDocument/2006/relationships/slideLayout" Target="../slideLayouts/slideLayout925.xml"/><Relationship Id="rId6" Type="http://schemas.openxmlformats.org/officeDocument/2006/relationships/slideLayout" Target="../slideLayouts/slideLayout930.xml"/><Relationship Id="rId11" Type="http://schemas.openxmlformats.org/officeDocument/2006/relationships/slideLayout" Target="../slideLayouts/slideLayout935.xml"/><Relationship Id="rId5" Type="http://schemas.openxmlformats.org/officeDocument/2006/relationships/slideLayout" Target="../slideLayouts/slideLayout929.xml"/><Relationship Id="rId10" Type="http://schemas.openxmlformats.org/officeDocument/2006/relationships/slideLayout" Target="../slideLayouts/slideLayout934.xml"/><Relationship Id="rId4" Type="http://schemas.openxmlformats.org/officeDocument/2006/relationships/slideLayout" Target="../slideLayouts/slideLayout928.xml"/><Relationship Id="rId9" Type="http://schemas.openxmlformats.org/officeDocument/2006/relationships/slideLayout" Target="../slideLayouts/slideLayout933.xml"/></Relationships>
</file>

<file path=ppt/slideMasters/_rels/slideMaster86.xml.rels><?xml version="1.0" encoding="UTF-8" standalone="yes"?>
<Relationships xmlns="http://schemas.openxmlformats.org/package/2006/relationships"><Relationship Id="rId8" Type="http://schemas.openxmlformats.org/officeDocument/2006/relationships/slideLayout" Target="../slideLayouts/slideLayout943.xml"/><Relationship Id="rId13" Type="http://schemas.openxmlformats.org/officeDocument/2006/relationships/image" Target="../media/image1.png"/><Relationship Id="rId3" Type="http://schemas.openxmlformats.org/officeDocument/2006/relationships/slideLayout" Target="../slideLayouts/slideLayout938.xml"/><Relationship Id="rId7" Type="http://schemas.openxmlformats.org/officeDocument/2006/relationships/slideLayout" Target="../slideLayouts/slideLayout942.xml"/><Relationship Id="rId12" Type="http://schemas.openxmlformats.org/officeDocument/2006/relationships/theme" Target="../theme/theme86.xml"/><Relationship Id="rId2" Type="http://schemas.openxmlformats.org/officeDocument/2006/relationships/slideLayout" Target="../slideLayouts/slideLayout937.xml"/><Relationship Id="rId1" Type="http://schemas.openxmlformats.org/officeDocument/2006/relationships/slideLayout" Target="../slideLayouts/slideLayout936.xml"/><Relationship Id="rId6" Type="http://schemas.openxmlformats.org/officeDocument/2006/relationships/slideLayout" Target="../slideLayouts/slideLayout941.xml"/><Relationship Id="rId11" Type="http://schemas.openxmlformats.org/officeDocument/2006/relationships/slideLayout" Target="../slideLayouts/slideLayout946.xml"/><Relationship Id="rId5" Type="http://schemas.openxmlformats.org/officeDocument/2006/relationships/slideLayout" Target="../slideLayouts/slideLayout940.xml"/><Relationship Id="rId10" Type="http://schemas.openxmlformats.org/officeDocument/2006/relationships/slideLayout" Target="../slideLayouts/slideLayout945.xml"/><Relationship Id="rId4" Type="http://schemas.openxmlformats.org/officeDocument/2006/relationships/slideLayout" Target="../slideLayouts/slideLayout939.xml"/><Relationship Id="rId9" Type="http://schemas.openxmlformats.org/officeDocument/2006/relationships/slideLayout" Target="../slideLayouts/slideLayout944.xml"/></Relationships>
</file>

<file path=ppt/slideMasters/_rels/slideMaster87.xml.rels><?xml version="1.0" encoding="UTF-8" standalone="yes"?>
<Relationships xmlns="http://schemas.openxmlformats.org/package/2006/relationships"><Relationship Id="rId8" Type="http://schemas.openxmlformats.org/officeDocument/2006/relationships/slideLayout" Target="../slideLayouts/slideLayout954.xml"/><Relationship Id="rId13" Type="http://schemas.openxmlformats.org/officeDocument/2006/relationships/image" Target="../media/image1.png"/><Relationship Id="rId3" Type="http://schemas.openxmlformats.org/officeDocument/2006/relationships/slideLayout" Target="../slideLayouts/slideLayout949.xml"/><Relationship Id="rId7" Type="http://schemas.openxmlformats.org/officeDocument/2006/relationships/slideLayout" Target="../slideLayouts/slideLayout953.xml"/><Relationship Id="rId12" Type="http://schemas.openxmlformats.org/officeDocument/2006/relationships/theme" Target="../theme/theme87.xml"/><Relationship Id="rId2" Type="http://schemas.openxmlformats.org/officeDocument/2006/relationships/slideLayout" Target="../slideLayouts/slideLayout948.xml"/><Relationship Id="rId1" Type="http://schemas.openxmlformats.org/officeDocument/2006/relationships/slideLayout" Target="../slideLayouts/slideLayout947.xml"/><Relationship Id="rId6" Type="http://schemas.openxmlformats.org/officeDocument/2006/relationships/slideLayout" Target="../slideLayouts/slideLayout952.xml"/><Relationship Id="rId11" Type="http://schemas.openxmlformats.org/officeDocument/2006/relationships/slideLayout" Target="../slideLayouts/slideLayout957.xml"/><Relationship Id="rId5" Type="http://schemas.openxmlformats.org/officeDocument/2006/relationships/slideLayout" Target="../slideLayouts/slideLayout951.xml"/><Relationship Id="rId10" Type="http://schemas.openxmlformats.org/officeDocument/2006/relationships/slideLayout" Target="../slideLayouts/slideLayout956.xml"/><Relationship Id="rId4" Type="http://schemas.openxmlformats.org/officeDocument/2006/relationships/slideLayout" Target="../slideLayouts/slideLayout950.xml"/><Relationship Id="rId9" Type="http://schemas.openxmlformats.org/officeDocument/2006/relationships/slideLayout" Target="../slideLayouts/slideLayout955.xml"/></Relationships>
</file>

<file path=ppt/slideMasters/_rels/slideMaster88.xml.rels><?xml version="1.0" encoding="UTF-8" standalone="yes"?>
<Relationships xmlns="http://schemas.openxmlformats.org/package/2006/relationships"><Relationship Id="rId8" Type="http://schemas.openxmlformats.org/officeDocument/2006/relationships/slideLayout" Target="../slideLayouts/slideLayout965.xml"/><Relationship Id="rId13" Type="http://schemas.openxmlformats.org/officeDocument/2006/relationships/image" Target="../media/image1.png"/><Relationship Id="rId3" Type="http://schemas.openxmlformats.org/officeDocument/2006/relationships/slideLayout" Target="../slideLayouts/slideLayout960.xml"/><Relationship Id="rId7" Type="http://schemas.openxmlformats.org/officeDocument/2006/relationships/slideLayout" Target="../slideLayouts/slideLayout964.xml"/><Relationship Id="rId12" Type="http://schemas.openxmlformats.org/officeDocument/2006/relationships/theme" Target="../theme/theme88.xml"/><Relationship Id="rId2" Type="http://schemas.openxmlformats.org/officeDocument/2006/relationships/slideLayout" Target="../slideLayouts/slideLayout959.xml"/><Relationship Id="rId1" Type="http://schemas.openxmlformats.org/officeDocument/2006/relationships/slideLayout" Target="../slideLayouts/slideLayout958.xml"/><Relationship Id="rId6" Type="http://schemas.openxmlformats.org/officeDocument/2006/relationships/slideLayout" Target="../slideLayouts/slideLayout963.xml"/><Relationship Id="rId11" Type="http://schemas.openxmlformats.org/officeDocument/2006/relationships/slideLayout" Target="../slideLayouts/slideLayout968.xml"/><Relationship Id="rId5" Type="http://schemas.openxmlformats.org/officeDocument/2006/relationships/slideLayout" Target="../slideLayouts/slideLayout962.xml"/><Relationship Id="rId10" Type="http://schemas.openxmlformats.org/officeDocument/2006/relationships/slideLayout" Target="../slideLayouts/slideLayout967.xml"/><Relationship Id="rId4" Type="http://schemas.openxmlformats.org/officeDocument/2006/relationships/slideLayout" Target="../slideLayouts/slideLayout961.xml"/><Relationship Id="rId9" Type="http://schemas.openxmlformats.org/officeDocument/2006/relationships/slideLayout" Target="../slideLayouts/slideLayout966.xml"/></Relationships>
</file>

<file path=ppt/slideMasters/_rels/slideMaster89.xml.rels><?xml version="1.0" encoding="UTF-8" standalone="yes"?>
<Relationships xmlns="http://schemas.openxmlformats.org/package/2006/relationships"><Relationship Id="rId8" Type="http://schemas.openxmlformats.org/officeDocument/2006/relationships/slideLayout" Target="../slideLayouts/slideLayout976.xml"/><Relationship Id="rId13" Type="http://schemas.openxmlformats.org/officeDocument/2006/relationships/image" Target="../media/image1.png"/><Relationship Id="rId3" Type="http://schemas.openxmlformats.org/officeDocument/2006/relationships/slideLayout" Target="../slideLayouts/slideLayout971.xml"/><Relationship Id="rId7" Type="http://schemas.openxmlformats.org/officeDocument/2006/relationships/slideLayout" Target="../slideLayouts/slideLayout975.xml"/><Relationship Id="rId12" Type="http://schemas.openxmlformats.org/officeDocument/2006/relationships/theme" Target="../theme/theme89.xml"/><Relationship Id="rId2" Type="http://schemas.openxmlformats.org/officeDocument/2006/relationships/slideLayout" Target="../slideLayouts/slideLayout970.xml"/><Relationship Id="rId1" Type="http://schemas.openxmlformats.org/officeDocument/2006/relationships/slideLayout" Target="../slideLayouts/slideLayout969.xml"/><Relationship Id="rId6" Type="http://schemas.openxmlformats.org/officeDocument/2006/relationships/slideLayout" Target="../slideLayouts/slideLayout974.xml"/><Relationship Id="rId11" Type="http://schemas.openxmlformats.org/officeDocument/2006/relationships/slideLayout" Target="../slideLayouts/slideLayout979.xml"/><Relationship Id="rId5" Type="http://schemas.openxmlformats.org/officeDocument/2006/relationships/slideLayout" Target="../slideLayouts/slideLayout973.xml"/><Relationship Id="rId10" Type="http://schemas.openxmlformats.org/officeDocument/2006/relationships/slideLayout" Target="../slideLayouts/slideLayout978.xml"/><Relationship Id="rId4" Type="http://schemas.openxmlformats.org/officeDocument/2006/relationships/slideLayout" Target="../slideLayouts/slideLayout972.xml"/><Relationship Id="rId9" Type="http://schemas.openxmlformats.org/officeDocument/2006/relationships/slideLayout" Target="../slideLayouts/slideLayout9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987.xml"/><Relationship Id="rId13" Type="http://schemas.openxmlformats.org/officeDocument/2006/relationships/image" Target="../media/image1.png"/><Relationship Id="rId3" Type="http://schemas.openxmlformats.org/officeDocument/2006/relationships/slideLayout" Target="../slideLayouts/slideLayout982.xml"/><Relationship Id="rId7" Type="http://schemas.openxmlformats.org/officeDocument/2006/relationships/slideLayout" Target="../slideLayouts/slideLayout986.xml"/><Relationship Id="rId12" Type="http://schemas.openxmlformats.org/officeDocument/2006/relationships/theme" Target="../theme/theme90.xml"/><Relationship Id="rId2" Type="http://schemas.openxmlformats.org/officeDocument/2006/relationships/slideLayout" Target="../slideLayouts/slideLayout981.xml"/><Relationship Id="rId1" Type="http://schemas.openxmlformats.org/officeDocument/2006/relationships/slideLayout" Target="../slideLayouts/slideLayout980.xml"/><Relationship Id="rId6" Type="http://schemas.openxmlformats.org/officeDocument/2006/relationships/slideLayout" Target="../slideLayouts/slideLayout985.xml"/><Relationship Id="rId11" Type="http://schemas.openxmlformats.org/officeDocument/2006/relationships/slideLayout" Target="../slideLayouts/slideLayout990.xml"/><Relationship Id="rId5" Type="http://schemas.openxmlformats.org/officeDocument/2006/relationships/slideLayout" Target="../slideLayouts/slideLayout984.xml"/><Relationship Id="rId10" Type="http://schemas.openxmlformats.org/officeDocument/2006/relationships/slideLayout" Target="../slideLayouts/slideLayout989.xml"/><Relationship Id="rId4" Type="http://schemas.openxmlformats.org/officeDocument/2006/relationships/slideLayout" Target="../slideLayouts/slideLayout983.xml"/><Relationship Id="rId9" Type="http://schemas.openxmlformats.org/officeDocument/2006/relationships/slideLayout" Target="../slideLayouts/slideLayout988.xml"/></Relationships>
</file>

<file path=ppt/slideMasters/_rels/slideMaster91.xml.rels><?xml version="1.0" encoding="UTF-8" standalone="yes"?>
<Relationships xmlns="http://schemas.openxmlformats.org/package/2006/relationships"><Relationship Id="rId8" Type="http://schemas.openxmlformats.org/officeDocument/2006/relationships/slideLayout" Target="../slideLayouts/slideLayout998.xml"/><Relationship Id="rId13" Type="http://schemas.openxmlformats.org/officeDocument/2006/relationships/image" Target="../media/image1.png"/><Relationship Id="rId3" Type="http://schemas.openxmlformats.org/officeDocument/2006/relationships/slideLayout" Target="../slideLayouts/slideLayout993.xml"/><Relationship Id="rId7" Type="http://schemas.openxmlformats.org/officeDocument/2006/relationships/slideLayout" Target="../slideLayouts/slideLayout997.xml"/><Relationship Id="rId12" Type="http://schemas.openxmlformats.org/officeDocument/2006/relationships/theme" Target="../theme/theme91.xml"/><Relationship Id="rId2" Type="http://schemas.openxmlformats.org/officeDocument/2006/relationships/slideLayout" Target="../slideLayouts/slideLayout992.xml"/><Relationship Id="rId1" Type="http://schemas.openxmlformats.org/officeDocument/2006/relationships/slideLayout" Target="../slideLayouts/slideLayout991.xml"/><Relationship Id="rId6" Type="http://schemas.openxmlformats.org/officeDocument/2006/relationships/slideLayout" Target="../slideLayouts/slideLayout996.xml"/><Relationship Id="rId11" Type="http://schemas.openxmlformats.org/officeDocument/2006/relationships/slideLayout" Target="../slideLayouts/slideLayout1001.xml"/><Relationship Id="rId5" Type="http://schemas.openxmlformats.org/officeDocument/2006/relationships/slideLayout" Target="../slideLayouts/slideLayout995.xml"/><Relationship Id="rId10" Type="http://schemas.openxmlformats.org/officeDocument/2006/relationships/slideLayout" Target="../slideLayouts/slideLayout1000.xml"/><Relationship Id="rId4" Type="http://schemas.openxmlformats.org/officeDocument/2006/relationships/slideLayout" Target="../slideLayouts/slideLayout994.xml"/><Relationship Id="rId9" Type="http://schemas.openxmlformats.org/officeDocument/2006/relationships/slideLayout" Target="../slideLayouts/slideLayout999.xml"/></Relationships>
</file>

<file path=ppt/slideMasters/_rels/slideMaster92.xml.rels><?xml version="1.0" encoding="UTF-8" standalone="yes"?>
<Relationships xmlns="http://schemas.openxmlformats.org/package/2006/relationships"><Relationship Id="rId8" Type="http://schemas.openxmlformats.org/officeDocument/2006/relationships/slideLayout" Target="../slideLayouts/slideLayout1009.xml"/><Relationship Id="rId13" Type="http://schemas.openxmlformats.org/officeDocument/2006/relationships/image" Target="../media/image1.png"/><Relationship Id="rId3" Type="http://schemas.openxmlformats.org/officeDocument/2006/relationships/slideLayout" Target="../slideLayouts/slideLayout1004.xml"/><Relationship Id="rId7" Type="http://schemas.openxmlformats.org/officeDocument/2006/relationships/slideLayout" Target="../slideLayouts/slideLayout1008.xml"/><Relationship Id="rId12" Type="http://schemas.openxmlformats.org/officeDocument/2006/relationships/theme" Target="../theme/theme92.xml"/><Relationship Id="rId2" Type="http://schemas.openxmlformats.org/officeDocument/2006/relationships/slideLayout" Target="../slideLayouts/slideLayout1003.xml"/><Relationship Id="rId1" Type="http://schemas.openxmlformats.org/officeDocument/2006/relationships/slideLayout" Target="../slideLayouts/slideLayout1002.xml"/><Relationship Id="rId6" Type="http://schemas.openxmlformats.org/officeDocument/2006/relationships/slideLayout" Target="../slideLayouts/slideLayout1007.xml"/><Relationship Id="rId11" Type="http://schemas.openxmlformats.org/officeDocument/2006/relationships/slideLayout" Target="../slideLayouts/slideLayout1012.xml"/><Relationship Id="rId5" Type="http://schemas.openxmlformats.org/officeDocument/2006/relationships/slideLayout" Target="../slideLayouts/slideLayout1006.xml"/><Relationship Id="rId10" Type="http://schemas.openxmlformats.org/officeDocument/2006/relationships/slideLayout" Target="../slideLayouts/slideLayout1011.xml"/><Relationship Id="rId4" Type="http://schemas.openxmlformats.org/officeDocument/2006/relationships/slideLayout" Target="../slideLayouts/slideLayout1005.xml"/><Relationship Id="rId9" Type="http://schemas.openxmlformats.org/officeDocument/2006/relationships/slideLayout" Target="../slideLayouts/slideLayout1010.xml"/></Relationships>
</file>

<file path=ppt/slideMasters/_rels/slideMaster93.xml.rels><?xml version="1.0" encoding="UTF-8" standalone="yes"?>
<Relationships xmlns="http://schemas.openxmlformats.org/package/2006/relationships"><Relationship Id="rId8" Type="http://schemas.openxmlformats.org/officeDocument/2006/relationships/slideLayout" Target="../slideLayouts/slideLayout1020.xml"/><Relationship Id="rId13" Type="http://schemas.openxmlformats.org/officeDocument/2006/relationships/image" Target="../media/image1.png"/><Relationship Id="rId3" Type="http://schemas.openxmlformats.org/officeDocument/2006/relationships/slideLayout" Target="../slideLayouts/slideLayout1015.xml"/><Relationship Id="rId7" Type="http://schemas.openxmlformats.org/officeDocument/2006/relationships/slideLayout" Target="../slideLayouts/slideLayout1019.xml"/><Relationship Id="rId12" Type="http://schemas.openxmlformats.org/officeDocument/2006/relationships/theme" Target="../theme/theme93.xml"/><Relationship Id="rId2" Type="http://schemas.openxmlformats.org/officeDocument/2006/relationships/slideLayout" Target="../slideLayouts/slideLayout1014.xml"/><Relationship Id="rId1" Type="http://schemas.openxmlformats.org/officeDocument/2006/relationships/slideLayout" Target="../slideLayouts/slideLayout1013.xml"/><Relationship Id="rId6" Type="http://schemas.openxmlformats.org/officeDocument/2006/relationships/slideLayout" Target="../slideLayouts/slideLayout1018.xml"/><Relationship Id="rId11" Type="http://schemas.openxmlformats.org/officeDocument/2006/relationships/slideLayout" Target="../slideLayouts/slideLayout1023.xml"/><Relationship Id="rId5" Type="http://schemas.openxmlformats.org/officeDocument/2006/relationships/slideLayout" Target="../slideLayouts/slideLayout1017.xml"/><Relationship Id="rId10" Type="http://schemas.openxmlformats.org/officeDocument/2006/relationships/slideLayout" Target="../slideLayouts/slideLayout1022.xml"/><Relationship Id="rId4" Type="http://schemas.openxmlformats.org/officeDocument/2006/relationships/slideLayout" Target="../slideLayouts/slideLayout1016.xml"/><Relationship Id="rId9" Type="http://schemas.openxmlformats.org/officeDocument/2006/relationships/slideLayout" Target="../slideLayouts/slideLayout1021.xml"/></Relationships>
</file>

<file path=ppt/slideMasters/_rels/slideMaster94.xml.rels><?xml version="1.0" encoding="UTF-8" standalone="yes"?>
<Relationships xmlns="http://schemas.openxmlformats.org/package/2006/relationships"><Relationship Id="rId8" Type="http://schemas.openxmlformats.org/officeDocument/2006/relationships/slideLayout" Target="../slideLayouts/slideLayout1031.xml"/><Relationship Id="rId13" Type="http://schemas.openxmlformats.org/officeDocument/2006/relationships/image" Target="../media/image1.png"/><Relationship Id="rId3" Type="http://schemas.openxmlformats.org/officeDocument/2006/relationships/slideLayout" Target="../slideLayouts/slideLayout1026.xml"/><Relationship Id="rId7" Type="http://schemas.openxmlformats.org/officeDocument/2006/relationships/slideLayout" Target="../slideLayouts/slideLayout1030.xml"/><Relationship Id="rId12" Type="http://schemas.openxmlformats.org/officeDocument/2006/relationships/theme" Target="../theme/theme94.xml"/><Relationship Id="rId2" Type="http://schemas.openxmlformats.org/officeDocument/2006/relationships/slideLayout" Target="../slideLayouts/slideLayout1025.xml"/><Relationship Id="rId1" Type="http://schemas.openxmlformats.org/officeDocument/2006/relationships/slideLayout" Target="../slideLayouts/slideLayout1024.xml"/><Relationship Id="rId6" Type="http://schemas.openxmlformats.org/officeDocument/2006/relationships/slideLayout" Target="../slideLayouts/slideLayout1029.xml"/><Relationship Id="rId11" Type="http://schemas.openxmlformats.org/officeDocument/2006/relationships/slideLayout" Target="../slideLayouts/slideLayout1034.xml"/><Relationship Id="rId5" Type="http://schemas.openxmlformats.org/officeDocument/2006/relationships/slideLayout" Target="../slideLayouts/slideLayout1028.xml"/><Relationship Id="rId10" Type="http://schemas.openxmlformats.org/officeDocument/2006/relationships/slideLayout" Target="../slideLayouts/slideLayout1033.xml"/><Relationship Id="rId4" Type="http://schemas.openxmlformats.org/officeDocument/2006/relationships/slideLayout" Target="../slideLayouts/slideLayout1027.xml"/><Relationship Id="rId9" Type="http://schemas.openxmlformats.org/officeDocument/2006/relationships/slideLayout" Target="../slideLayouts/slideLayout1032.xml"/></Relationships>
</file>

<file path=ppt/slideMasters/_rels/slideMaster95.xml.rels><?xml version="1.0" encoding="UTF-8" standalone="yes"?>
<Relationships xmlns="http://schemas.openxmlformats.org/package/2006/relationships"><Relationship Id="rId8" Type="http://schemas.openxmlformats.org/officeDocument/2006/relationships/slideLayout" Target="../slideLayouts/slideLayout1042.xml"/><Relationship Id="rId13" Type="http://schemas.openxmlformats.org/officeDocument/2006/relationships/image" Target="../media/image1.png"/><Relationship Id="rId3" Type="http://schemas.openxmlformats.org/officeDocument/2006/relationships/slideLayout" Target="../slideLayouts/slideLayout1037.xml"/><Relationship Id="rId7" Type="http://schemas.openxmlformats.org/officeDocument/2006/relationships/slideLayout" Target="../slideLayouts/slideLayout1041.xml"/><Relationship Id="rId12" Type="http://schemas.openxmlformats.org/officeDocument/2006/relationships/theme" Target="../theme/theme95.xml"/><Relationship Id="rId2" Type="http://schemas.openxmlformats.org/officeDocument/2006/relationships/slideLayout" Target="../slideLayouts/slideLayout1036.xml"/><Relationship Id="rId1" Type="http://schemas.openxmlformats.org/officeDocument/2006/relationships/slideLayout" Target="../slideLayouts/slideLayout1035.xml"/><Relationship Id="rId6" Type="http://schemas.openxmlformats.org/officeDocument/2006/relationships/slideLayout" Target="../slideLayouts/slideLayout1040.xml"/><Relationship Id="rId11" Type="http://schemas.openxmlformats.org/officeDocument/2006/relationships/slideLayout" Target="../slideLayouts/slideLayout1045.xml"/><Relationship Id="rId5" Type="http://schemas.openxmlformats.org/officeDocument/2006/relationships/slideLayout" Target="../slideLayouts/slideLayout1039.xml"/><Relationship Id="rId10" Type="http://schemas.openxmlformats.org/officeDocument/2006/relationships/slideLayout" Target="../slideLayouts/slideLayout1044.xml"/><Relationship Id="rId4" Type="http://schemas.openxmlformats.org/officeDocument/2006/relationships/slideLayout" Target="../slideLayouts/slideLayout1038.xml"/><Relationship Id="rId9" Type="http://schemas.openxmlformats.org/officeDocument/2006/relationships/slideLayout" Target="../slideLayouts/slideLayout1043.xml"/></Relationships>
</file>

<file path=ppt/slideMasters/_rels/slideMaster96.xml.rels><?xml version="1.0" encoding="UTF-8" standalone="yes"?>
<Relationships xmlns="http://schemas.openxmlformats.org/package/2006/relationships"><Relationship Id="rId8" Type="http://schemas.openxmlformats.org/officeDocument/2006/relationships/slideLayout" Target="../slideLayouts/slideLayout1053.xml"/><Relationship Id="rId13" Type="http://schemas.openxmlformats.org/officeDocument/2006/relationships/image" Target="../media/image1.png"/><Relationship Id="rId3" Type="http://schemas.openxmlformats.org/officeDocument/2006/relationships/slideLayout" Target="../slideLayouts/slideLayout1048.xml"/><Relationship Id="rId7" Type="http://schemas.openxmlformats.org/officeDocument/2006/relationships/slideLayout" Target="../slideLayouts/slideLayout1052.xml"/><Relationship Id="rId12" Type="http://schemas.openxmlformats.org/officeDocument/2006/relationships/theme" Target="../theme/theme96.xml"/><Relationship Id="rId2" Type="http://schemas.openxmlformats.org/officeDocument/2006/relationships/slideLayout" Target="../slideLayouts/slideLayout1047.xml"/><Relationship Id="rId1" Type="http://schemas.openxmlformats.org/officeDocument/2006/relationships/slideLayout" Target="../slideLayouts/slideLayout1046.xml"/><Relationship Id="rId6" Type="http://schemas.openxmlformats.org/officeDocument/2006/relationships/slideLayout" Target="../slideLayouts/slideLayout1051.xml"/><Relationship Id="rId11" Type="http://schemas.openxmlformats.org/officeDocument/2006/relationships/slideLayout" Target="../slideLayouts/slideLayout1056.xml"/><Relationship Id="rId5" Type="http://schemas.openxmlformats.org/officeDocument/2006/relationships/slideLayout" Target="../slideLayouts/slideLayout1050.xml"/><Relationship Id="rId10" Type="http://schemas.openxmlformats.org/officeDocument/2006/relationships/slideLayout" Target="../slideLayouts/slideLayout1055.xml"/><Relationship Id="rId4" Type="http://schemas.openxmlformats.org/officeDocument/2006/relationships/slideLayout" Target="../slideLayouts/slideLayout1049.xml"/><Relationship Id="rId9" Type="http://schemas.openxmlformats.org/officeDocument/2006/relationships/slideLayout" Target="../slideLayouts/slideLayout1054.xml"/></Relationships>
</file>

<file path=ppt/slideMasters/_rels/slideMaster97.xml.rels><?xml version="1.0" encoding="UTF-8" standalone="yes"?>
<Relationships xmlns="http://schemas.openxmlformats.org/package/2006/relationships"><Relationship Id="rId8" Type="http://schemas.openxmlformats.org/officeDocument/2006/relationships/slideLayout" Target="../slideLayouts/slideLayout1064.xml"/><Relationship Id="rId13" Type="http://schemas.openxmlformats.org/officeDocument/2006/relationships/image" Target="../media/image1.png"/><Relationship Id="rId3" Type="http://schemas.openxmlformats.org/officeDocument/2006/relationships/slideLayout" Target="../slideLayouts/slideLayout1059.xml"/><Relationship Id="rId7" Type="http://schemas.openxmlformats.org/officeDocument/2006/relationships/slideLayout" Target="../slideLayouts/slideLayout1063.xml"/><Relationship Id="rId12" Type="http://schemas.openxmlformats.org/officeDocument/2006/relationships/theme" Target="../theme/theme97.xml"/><Relationship Id="rId2" Type="http://schemas.openxmlformats.org/officeDocument/2006/relationships/slideLayout" Target="../slideLayouts/slideLayout1058.xml"/><Relationship Id="rId1" Type="http://schemas.openxmlformats.org/officeDocument/2006/relationships/slideLayout" Target="../slideLayouts/slideLayout1057.xml"/><Relationship Id="rId6" Type="http://schemas.openxmlformats.org/officeDocument/2006/relationships/slideLayout" Target="../slideLayouts/slideLayout1062.xml"/><Relationship Id="rId11" Type="http://schemas.openxmlformats.org/officeDocument/2006/relationships/slideLayout" Target="../slideLayouts/slideLayout1067.xml"/><Relationship Id="rId5" Type="http://schemas.openxmlformats.org/officeDocument/2006/relationships/slideLayout" Target="../slideLayouts/slideLayout1061.xml"/><Relationship Id="rId10" Type="http://schemas.openxmlformats.org/officeDocument/2006/relationships/slideLayout" Target="../slideLayouts/slideLayout1066.xml"/><Relationship Id="rId4" Type="http://schemas.openxmlformats.org/officeDocument/2006/relationships/slideLayout" Target="../slideLayouts/slideLayout1060.xml"/><Relationship Id="rId9" Type="http://schemas.openxmlformats.org/officeDocument/2006/relationships/slideLayout" Target="../slideLayouts/slideLayout10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3"/>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1028" name="Text Box 4"/>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1029" name="Rectangle 5"/>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02E6C122-19B0-464F-A847-4F5AA01E22B9}" type="slidenum">
              <a:rPr lang="en-GB"/>
              <a:pPr>
                <a:defRPr/>
              </a:pPr>
              <a:t>‹#›</a:t>
            </a:fld>
            <a:endParaRPr lang="en-GB"/>
          </a:p>
        </p:txBody>
      </p:sp>
      <p:sp>
        <p:nvSpPr>
          <p:cNvPr id="1030" name="Freeform 6"/>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031" name="Freeform 7"/>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032" name="Freeform 8"/>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Tree>
  </p:cSld>
  <p:clrMap bg1="lt1" tx1="dk1" bg2="lt2" tx2="dk2" accent1="accent1" accent2="accent2" accent3="accent3" accent4="accent4" accent5="accent5" accent6="accent6" hlink="hlink" folHlink="folHlink"/>
  <p:sldLayoutIdLst>
    <p:sldLayoutId id="2147485879" r:id="rId1"/>
    <p:sldLayoutId id="2147485880" r:id="rId2"/>
    <p:sldLayoutId id="2147485881" r:id="rId3"/>
    <p:sldLayoutId id="2147485882" r:id="rId4"/>
    <p:sldLayoutId id="2147485883" r:id="rId5"/>
    <p:sldLayoutId id="2147485884" r:id="rId6"/>
    <p:sldLayoutId id="2147485885" r:id="rId7"/>
    <p:sldLayoutId id="2147485886" r:id="rId8"/>
    <p:sldLayoutId id="2147485887" r:id="rId9"/>
    <p:sldLayoutId id="2147485888" r:id="rId10"/>
    <p:sldLayoutId id="214748588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10244"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B1F80B8E-255E-48E8-931E-308C82773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78" r:id="rId1"/>
    <p:sldLayoutId id="2147485979" r:id="rId2"/>
    <p:sldLayoutId id="2147485980" r:id="rId3"/>
    <p:sldLayoutId id="2147485981" r:id="rId4"/>
    <p:sldLayoutId id="2147485982" r:id="rId5"/>
    <p:sldLayoutId id="2147485983" r:id="rId6"/>
    <p:sldLayoutId id="2147485984" r:id="rId7"/>
    <p:sldLayoutId id="2147485985" r:id="rId8"/>
    <p:sldLayoutId id="2147485986" r:id="rId9"/>
    <p:sldLayoutId id="2147485987" r:id="rId10"/>
    <p:sldLayoutId id="214748598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126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AEF9887C-381D-459A-9AC8-0E82DCD35AE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89" r:id="rId1"/>
    <p:sldLayoutId id="2147485990" r:id="rId2"/>
    <p:sldLayoutId id="2147485991" r:id="rId3"/>
    <p:sldLayoutId id="2147485992" r:id="rId4"/>
    <p:sldLayoutId id="2147485993" r:id="rId5"/>
    <p:sldLayoutId id="2147485994" r:id="rId6"/>
    <p:sldLayoutId id="2147485995" r:id="rId7"/>
    <p:sldLayoutId id="2147485996" r:id="rId8"/>
    <p:sldLayoutId id="2147485997" r:id="rId9"/>
    <p:sldLayoutId id="2147485998" r:id="rId10"/>
    <p:sldLayoutId id="214748599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12291"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D02A452-4EF8-4526-AEDF-EBC58A0BD99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00" r:id="rId1"/>
    <p:sldLayoutId id="2147486001" r:id="rId2"/>
    <p:sldLayoutId id="2147486002" r:id="rId3"/>
    <p:sldLayoutId id="2147486003" r:id="rId4"/>
    <p:sldLayoutId id="2147486004" r:id="rId5"/>
    <p:sldLayoutId id="2147486005" r:id="rId6"/>
    <p:sldLayoutId id="2147486006" r:id="rId7"/>
    <p:sldLayoutId id="2147486007" r:id="rId8"/>
    <p:sldLayoutId id="2147486008" r:id="rId9"/>
    <p:sldLayoutId id="2147486009" r:id="rId10"/>
    <p:sldLayoutId id="214748601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3314"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13315"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13316" name="Freeform 4"/>
          <p:cNvSpPr>
            <a:spLocks noChangeArrowheads="1"/>
          </p:cNvSpPr>
          <p:nvPr/>
        </p:nvSpPr>
        <p:spPr bwMode="auto">
          <a:xfrm>
            <a:off x="904875" y="3648075"/>
            <a:ext cx="73152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727CA3"/>
            </a:solidFill>
            <a:miter lim="800000"/>
            <a:headEnd/>
            <a:tailEnd/>
          </a:ln>
          <a:effectLst/>
        </p:spPr>
        <p:txBody>
          <a:bodyPr wrap="none" anchor="ctr"/>
          <a:lstStyle/>
          <a:p>
            <a:pPr>
              <a:defRPr/>
            </a:pPr>
            <a:endParaRPr lang="en-US">
              <a:ea typeface="+mn-ea"/>
            </a:endParaRPr>
          </a:p>
        </p:txBody>
      </p:sp>
      <p:sp>
        <p:nvSpPr>
          <p:cNvPr id="13317" name="Freeform 5"/>
          <p:cNvSpPr>
            <a:spLocks noChangeArrowheads="1"/>
          </p:cNvSpPr>
          <p:nvPr/>
        </p:nvSpPr>
        <p:spPr bwMode="auto">
          <a:xfrm>
            <a:off x="914400" y="5048250"/>
            <a:ext cx="7315200"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9FB8CD"/>
            </a:solidFill>
            <a:miter lim="800000"/>
            <a:headEnd/>
            <a:tailEnd/>
          </a:ln>
          <a:effectLst/>
        </p:spPr>
        <p:txBody>
          <a:bodyPr wrap="none" anchor="ctr"/>
          <a:lstStyle/>
          <a:p>
            <a:pPr>
              <a:defRPr/>
            </a:pPr>
            <a:endParaRPr lang="en-US">
              <a:ea typeface="+mn-ea"/>
            </a:endParaRPr>
          </a:p>
        </p:txBody>
      </p:sp>
      <p:sp>
        <p:nvSpPr>
          <p:cNvPr id="13318" name="Freeform 6"/>
          <p:cNvSpPr>
            <a:spLocks noChangeArrowheads="1"/>
          </p:cNvSpPr>
          <p:nvPr/>
        </p:nvSpPr>
        <p:spPr bwMode="auto">
          <a:xfrm>
            <a:off x="904875" y="3648075"/>
            <a:ext cx="2286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13319" name="Freeform 7"/>
          <p:cNvSpPr>
            <a:spLocks noChangeArrowheads="1"/>
          </p:cNvSpPr>
          <p:nvPr/>
        </p:nvSpPr>
        <p:spPr bwMode="auto">
          <a:xfrm>
            <a:off x="914400" y="5048250"/>
            <a:ext cx="228600"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13321" name="Rectangle 8"/>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13322" name="Rectangle 9"/>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10"/>
          <p:cNvSpPr txBox="1">
            <a:spLocks noChangeArrowheads="1"/>
          </p:cNvSpPr>
          <p:nvPr/>
        </p:nvSpPr>
        <p:spPr bwMode="auto">
          <a:xfrm>
            <a:off x="6400800" y="6354763"/>
            <a:ext cx="2284413" cy="460375"/>
          </a:xfrm>
          <a:prstGeom prst="rect">
            <a:avLst/>
          </a:prstGeom>
          <a:noFill/>
          <a:ln w="9525">
            <a:noFill/>
            <a:round/>
            <a:headEnd/>
            <a:tailEnd/>
          </a:ln>
          <a:effectLst/>
        </p:spPr>
        <p:txBody>
          <a:bodyPr wrap="none" anchor="ctr"/>
          <a:lstStyle/>
          <a:p>
            <a:pPr>
              <a:defRPr/>
            </a:pPr>
            <a:endParaRPr lang="en-US">
              <a:ea typeface="+mn-ea"/>
            </a:endParaRPr>
          </a:p>
        </p:txBody>
      </p:sp>
      <p:sp>
        <p:nvSpPr>
          <p:cNvPr id="13323" name="Text Box 11"/>
          <p:cNvSpPr txBox="1">
            <a:spLocks noChangeArrowheads="1"/>
          </p:cNvSpPr>
          <p:nvPr/>
        </p:nvSpPr>
        <p:spPr bwMode="auto">
          <a:xfrm>
            <a:off x="2898775" y="6354763"/>
            <a:ext cx="3475038" cy="460375"/>
          </a:xfrm>
          <a:prstGeom prst="rect">
            <a:avLst/>
          </a:prstGeom>
          <a:noFill/>
          <a:ln w="9525">
            <a:noFill/>
            <a:round/>
            <a:headEnd/>
            <a:tailEnd/>
          </a:ln>
          <a:effectLst/>
        </p:spPr>
        <p:txBody>
          <a:bodyPr wrap="none" anchor="ctr"/>
          <a:lstStyle/>
          <a:p>
            <a:pPr>
              <a:defRPr/>
            </a:pPr>
            <a:endParaRPr lang="en-US">
              <a:ea typeface="+mn-ea"/>
            </a:endParaRPr>
          </a:p>
        </p:txBody>
      </p:sp>
      <p:sp>
        <p:nvSpPr>
          <p:cNvPr id="13324" name="Rectangle 12"/>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7E79D7E-7997-4D9C-9D1A-BB0F00F94ED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11" r:id="rId1"/>
    <p:sldLayoutId id="2147486012" r:id="rId2"/>
    <p:sldLayoutId id="2147486013" r:id="rId3"/>
    <p:sldLayoutId id="2147486014" r:id="rId4"/>
    <p:sldLayoutId id="2147486015" r:id="rId5"/>
    <p:sldLayoutId id="2147486016" r:id="rId6"/>
    <p:sldLayoutId id="2147486017" r:id="rId7"/>
    <p:sldLayoutId id="2147486018" r:id="rId8"/>
    <p:sldLayoutId id="2147486019" r:id="rId9"/>
    <p:sldLayoutId id="2147486020" r:id="rId10"/>
    <p:sldLayoutId id="214748602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4339"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CD0BFDC-D701-4B64-8494-904052C73376}" type="slidenum">
              <a:rPr lang="en-GB"/>
              <a:pPr>
                <a:defRPr/>
              </a:pPr>
              <a:t>‹#›</a:t>
            </a:fld>
            <a:endParaRPr lang="en-GB"/>
          </a:p>
        </p:txBody>
      </p:sp>
      <p:sp>
        <p:nvSpPr>
          <p:cNvPr id="14340"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022" r:id="rId1"/>
    <p:sldLayoutId id="2147486023" r:id="rId2"/>
    <p:sldLayoutId id="2147486024" r:id="rId3"/>
    <p:sldLayoutId id="2147486025" r:id="rId4"/>
    <p:sldLayoutId id="2147486026" r:id="rId5"/>
    <p:sldLayoutId id="2147486027" r:id="rId6"/>
    <p:sldLayoutId id="2147486028" r:id="rId7"/>
    <p:sldLayoutId id="2147486029" r:id="rId8"/>
    <p:sldLayoutId id="2147486030" r:id="rId9"/>
    <p:sldLayoutId id="2147486031" r:id="rId10"/>
    <p:sldLayoutId id="214748603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5363"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18ADB62-1841-431F-BE2A-B5935063CFE2}" type="slidenum">
              <a:rPr lang="en-GB"/>
              <a:pPr>
                <a:defRPr/>
              </a:pPr>
              <a:t>‹#›</a:t>
            </a:fld>
            <a:endParaRPr lang="en-GB"/>
          </a:p>
        </p:txBody>
      </p:sp>
      <p:sp>
        <p:nvSpPr>
          <p:cNvPr id="15365"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33" r:id="rId1"/>
    <p:sldLayoutId id="2147486034" r:id="rId2"/>
    <p:sldLayoutId id="2147486035" r:id="rId3"/>
    <p:sldLayoutId id="2147486036" r:id="rId4"/>
    <p:sldLayoutId id="2147486037" r:id="rId5"/>
    <p:sldLayoutId id="2147486038" r:id="rId6"/>
    <p:sldLayoutId id="2147486039" r:id="rId7"/>
    <p:sldLayoutId id="2147486040" r:id="rId8"/>
    <p:sldLayoutId id="2147486041" r:id="rId9"/>
    <p:sldLayoutId id="2147486042" r:id="rId10"/>
    <p:sldLayoutId id="214748604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16387"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71A50FE0-DC8F-48D5-BF37-27F2060FCE5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44" r:id="rId1"/>
    <p:sldLayoutId id="2147486045" r:id="rId2"/>
    <p:sldLayoutId id="2147486046" r:id="rId3"/>
    <p:sldLayoutId id="2147486047" r:id="rId4"/>
    <p:sldLayoutId id="2147486048" r:id="rId5"/>
    <p:sldLayoutId id="2147486049" r:id="rId6"/>
    <p:sldLayoutId id="2147486050" r:id="rId7"/>
    <p:sldLayoutId id="2147486051" r:id="rId8"/>
    <p:sldLayoutId id="2147486052" r:id="rId9"/>
    <p:sldLayoutId id="2147486053" r:id="rId10"/>
    <p:sldLayoutId id="214748605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17411"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17412"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0091713-737B-47DD-B90C-BF374F8B66D4}" type="slidenum">
              <a:rPr lang="en-GB"/>
              <a:pPr>
                <a:defRPr/>
              </a:pPr>
              <a:t>‹#›</a:t>
            </a:fld>
            <a:endParaRPr lang="en-GB"/>
          </a:p>
        </p:txBody>
      </p:sp>
      <p:sp>
        <p:nvSpPr>
          <p:cNvPr id="17414"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55" r:id="rId1"/>
    <p:sldLayoutId id="2147486056" r:id="rId2"/>
    <p:sldLayoutId id="2147486057" r:id="rId3"/>
    <p:sldLayoutId id="2147486058" r:id="rId4"/>
    <p:sldLayoutId id="2147486059" r:id="rId5"/>
    <p:sldLayoutId id="2147486060" r:id="rId6"/>
    <p:sldLayoutId id="2147486061" r:id="rId7"/>
    <p:sldLayoutId id="2147486062" r:id="rId8"/>
    <p:sldLayoutId id="2147486063" r:id="rId9"/>
    <p:sldLayoutId id="2147486064" r:id="rId10"/>
    <p:sldLayoutId id="214748606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18435"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8436"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18437"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18438" name="Rectangle 6"/>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B6D8F106-3BD7-407F-8700-05CC953A207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66" r:id="rId1"/>
    <p:sldLayoutId id="2147486067" r:id="rId2"/>
    <p:sldLayoutId id="2147486068" r:id="rId3"/>
    <p:sldLayoutId id="2147486069" r:id="rId4"/>
    <p:sldLayoutId id="2147486070" r:id="rId5"/>
    <p:sldLayoutId id="2147486071" r:id="rId6"/>
    <p:sldLayoutId id="2147486072" r:id="rId7"/>
    <p:sldLayoutId id="2147486073" r:id="rId8"/>
    <p:sldLayoutId id="2147486074" r:id="rId9"/>
    <p:sldLayoutId id="2147486075" r:id="rId10"/>
    <p:sldLayoutId id="214748607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6F0A7C1-82A9-4712-A5DD-053A0FFC8310}" type="slidenum">
              <a:rPr lang="en-GB"/>
              <a:pPr>
                <a:defRPr/>
              </a:pPr>
              <a:t>‹#›</a:t>
            </a:fld>
            <a:endParaRPr lang="en-GB"/>
          </a:p>
        </p:txBody>
      </p:sp>
      <p:sp>
        <p:nvSpPr>
          <p:cNvPr id="1946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 id="2147486081" r:id="rId5"/>
    <p:sldLayoutId id="2147486082" r:id="rId6"/>
    <p:sldLayoutId id="2147486083" r:id="rId7"/>
    <p:sldLayoutId id="2147486084" r:id="rId8"/>
    <p:sldLayoutId id="2147486085" r:id="rId9"/>
    <p:sldLayoutId id="2147486086" r:id="rId10"/>
    <p:sldLayoutId id="214748608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051"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D91BBE1-54A8-4C5F-A74D-44A8FE014941}" type="slidenum">
              <a:rPr lang="en-GB"/>
              <a:pPr>
                <a:defRPr/>
              </a:pPr>
              <a:t>‹#›</a:t>
            </a:fld>
            <a:endParaRPr lang="en-GB"/>
          </a:p>
        </p:txBody>
      </p:sp>
      <p:sp>
        <p:nvSpPr>
          <p:cNvPr id="2052"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5890" r:id="rId1"/>
    <p:sldLayoutId id="2147485891" r:id="rId2"/>
    <p:sldLayoutId id="2147485892" r:id="rId3"/>
    <p:sldLayoutId id="2147485893" r:id="rId4"/>
    <p:sldLayoutId id="2147485894" r:id="rId5"/>
    <p:sldLayoutId id="2147485895" r:id="rId6"/>
    <p:sldLayoutId id="2147485896" r:id="rId7"/>
    <p:sldLayoutId id="2147485897" r:id="rId8"/>
    <p:sldLayoutId id="2147485898" r:id="rId9"/>
    <p:sldLayoutId id="2147485899" r:id="rId10"/>
    <p:sldLayoutId id="214748590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81" name="Rectangle 1"/>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50B6B94C-A2E2-4916-91E2-E63617758ACF}" type="slidenum">
              <a:rPr lang="en-GB"/>
              <a:pPr>
                <a:defRPr/>
              </a:pPr>
              <a:t>‹#›</a:t>
            </a:fld>
            <a:endParaRPr lang="en-GB"/>
          </a:p>
        </p:txBody>
      </p:sp>
      <p:sp>
        <p:nvSpPr>
          <p:cNvPr id="20483"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2048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088" r:id="rId1"/>
    <p:sldLayoutId id="2147486089" r:id="rId2"/>
    <p:sldLayoutId id="2147486090" r:id="rId3"/>
    <p:sldLayoutId id="2147486091" r:id="rId4"/>
    <p:sldLayoutId id="2147486092" r:id="rId5"/>
    <p:sldLayoutId id="2147486093" r:id="rId6"/>
    <p:sldLayoutId id="2147486094" r:id="rId7"/>
    <p:sldLayoutId id="2147486095" r:id="rId8"/>
    <p:sldLayoutId id="2147486096" r:id="rId9"/>
    <p:sldLayoutId id="2147486097" r:id="rId10"/>
    <p:sldLayoutId id="214748609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21508"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93E3415-82FE-4811-98AB-B44A7646732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099" r:id="rId1"/>
    <p:sldLayoutId id="2147486100" r:id="rId2"/>
    <p:sldLayoutId id="2147486101" r:id="rId3"/>
    <p:sldLayoutId id="2147486102" r:id="rId4"/>
    <p:sldLayoutId id="2147486103" r:id="rId5"/>
    <p:sldLayoutId id="2147486104" r:id="rId6"/>
    <p:sldLayoutId id="2147486105" r:id="rId7"/>
    <p:sldLayoutId id="2147486106" r:id="rId8"/>
    <p:sldLayoutId id="2147486107" r:id="rId9"/>
    <p:sldLayoutId id="2147486108" r:id="rId10"/>
    <p:sldLayoutId id="214748610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22532"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178702F9-FAEF-45E6-946C-9CBE4816A046}"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10" r:id="rId1"/>
    <p:sldLayoutId id="2147486111" r:id="rId2"/>
    <p:sldLayoutId id="2147486112" r:id="rId3"/>
    <p:sldLayoutId id="2147486113" r:id="rId4"/>
    <p:sldLayoutId id="2147486114" r:id="rId5"/>
    <p:sldLayoutId id="2147486115" r:id="rId6"/>
    <p:sldLayoutId id="2147486116" r:id="rId7"/>
    <p:sldLayoutId id="2147486117" r:id="rId8"/>
    <p:sldLayoutId id="2147486118" r:id="rId9"/>
    <p:sldLayoutId id="2147486119" r:id="rId10"/>
    <p:sldLayoutId id="214748612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3555"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234132D9-8ABA-4674-B3C7-929EC9D726C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21" r:id="rId1"/>
    <p:sldLayoutId id="2147486122" r:id="rId2"/>
    <p:sldLayoutId id="2147486123" r:id="rId3"/>
    <p:sldLayoutId id="2147486124" r:id="rId4"/>
    <p:sldLayoutId id="2147486125" r:id="rId5"/>
    <p:sldLayoutId id="2147486126" r:id="rId6"/>
    <p:sldLayoutId id="2147486127" r:id="rId7"/>
    <p:sldLayoutId id="2147486128" r:id="rId8"/>
    <p:sldLayoutId id="2147486129" r:id="rId9"/>
    <p:sldLayoutId id="2147486130" r:id="rId10"/>
    <p:sldLayoutId id="214748613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24579"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216025" y="6354763"/>
            <a:ext cx="1211263"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Lst>
              <a:defRPr sz="1400" smtClean="0">
                <a:solidFill>
                  <a:srgbClr val="464653"/>
                </a:solidFill>
                <a:latin typeface="Times New Roman" pitchFamily="16" charset="0"/>
                <a:ea typeface="+mn-ea"/>
                <a:cs typeface="+mn-cs"/>
              </a:defRPr>
            </a:lvl1pPr>
          </a:lstStyle>
          <a:p>
            <a:pPr>
              <a:defRPr/>
            </a:pPr>
            <a:fld id="{9DF79A68-B0E6-413C-85B1-06FF5056EF7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32" r:id="rId1"/>
    <p:sldLayoutId id="2147486133" r:id="rId2"/>
    <p:sldLayoutId id="2147486134" r:id="rId3"/>
    <p:sldLayoutId id="2147486135" r:id="rId4"/>
    <p:sldLayoutId id="2147486136" r:id="rId5"/>
    <p:sldLayoutId id="2147486137" r:id="rId6"/>
    <p:sldLayoutId id="2147486138" r:id="rId7"/>
    <p:sldLayoutId id="2147486139" r:id="rId8"/>
    <p:sldLayoutId id="2147486140" r:id="rId9"/>
    <p:sldLayoutId id="2147486141" r:id="rId10"/>
    <p:sldLayoutId id="214748614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5601"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25602"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25603"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25604" name="Freeform 4"/>
          <p:cNvSpPr>
            <a:spLocks noChangeArrowheads="1"/>
          </p:cNvSpPr>
          <p:nvPr/>
        </p:nvSpPr>
        <p:spPr bwMode="auto">
          <a:xfrm>
            <a:off x="914400" y="2819400"/>
            <a:ext cx="73152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noFill/>
          <a:ln w="6480">
            <a:solidFill>
              <a:srgbClr val="727CA3"/>
            </a:solidFill>
            <a:miter lim="800000"/>
            <a:headEnd/>
            <a:tailEnd/>
          </a:ln>
          <a:effectLst/>
        </p:spPr>
        <p:txBody>
          <a:bodyPr wrap="none" anchor="ctr"/>
          <a:lstStyle/>
          <a:p>
            <a:pPr>
              <a:defRPr/>
            </a:pPr>
            <a:endParaRPr lang="en-US">
              <a:ea typeface="+mn-ea"/>
            </a:endParaRPr>
          </a:p>
        </p:txBody>
      </p:sp>
      <p:sp>
        <p:nvSpPr>
          <p:cNvPr id="25605" name="Freeform 5"/>
          <p:cNvSpPr>
            <a:spLocks noChangeArrowheads="1"/>
          </p:cNvSpPr>
          <p:nvPr/>
        </p:nvSpPr>
        <p:spPr bwMode="auto">
          <a:xfrm>
            <a:off x="914400" y="2819400"/>
            <a:ext cx="228600" cy="1279525"/>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25607" name="Rectangle 6"/>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25608" name="Rectangle 7"/>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4763"/>
            <a:ext cx="2284413" cy="460375"/>
          </a:xfrm>
          <a:prstGeom prst="rect">
            <a:avLst/>
          </a:prstGeom>
          <a:noFill/>
          <a:ln w="9525">
            <a:noFill/>
            <a:round/>
            <a:headEnd/>
            <a:tailEnd/>
          </a:ln>
          <a:effectLst/>
        </p:spPr>
        <p:txBody>
          <a:bodyPr wrap="none" anchor="ctr"/>
          <a:lstStyle/>
          <a:p>
            <a:pPr>
              <a:defRPr/>
            </a:pPr>
            <a:endParaRPr lang="en-US">
              <a:ea typeface="+mn-ea"/>
            </a:endParaRPr>
          </a:p>
        </p:txBody>
      </p:sp>
      <p:sp>
        <p:nvSpPr>
          <p:cNvPr id="25609" name="Text Box 9"/>
          <p:cNvSpPr txBox="1">
            <a:spLocks noChangeArrowheads="1"/>
          </p:cNvSpPr>
          <p:nvPr/>
        </p:nvSpPr>
        <p:spPr bwMode="auto">
          <a:xfrm>
            <a:off x="2898775" y="6354763"/>
            <a:ext cx="3475038" cy="460375"/>
          </a:xfrm>
          <a:prstGeom prst="rect">
            <a:avLst/>
          </a:prstGeom>
          <a:noFill/>
          <a:ln w="9525">
            <a:noFill/>
            <a:round/>
            <a:headEnd/>
            <a:tailEnd/>
          </a:ln>
          <a:effectLst/>
        </p:spPr>
        <p:txBody>
          <a:bodyPr wrap="none" anchor="ctr"/>
          <a:lstStyle/>
          <a:p>
            <a:pPr>
              <a:defRPr/>
            </a:pPr>
            <a:endParaRPr lang="en-US">
              <a:ea typeface="+mn-ea"/>
            </a:endParaRPr>
          </a:p>
        </p:txBody>
      </p:sp>
      <p:sp>
        <p:nvSpPr>
          <p:cNvPr id="25610" name="Rectangle 10"/>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A9218085-CC1C-43DC-9F78-1097A8C307F8}"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43" r:id="rId1"/>
    <p:sldLayoutId id="2147486144" r:id="rId2"/>
    <p:sldLayoutId id="2147486145" r:id="rId3"/>
    <p:sldLayoutId id="2147486146" r:id="rId4"/>
    <p:sldLayoutId id="2147486147" r:id="rId5"/>
    <p:sldLayoutId id="2147486148" r:id="rId6"/>
    <p:sldLayoutId id="2147486149" r:id="rId7"/>
    <p:sldLayoutId id="2147486150" r:id="rId8"/>
    <p:sldLayoutId id="2147486151" r:id="rId9"/>
    <p:sldLayoutId id="2147486152" r:id="rId10"/>
    <p:sldLayoutId id="214748615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6627"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E1B4F08-C89F-48A7-B3A7-4659716991AE}" type="slidenum">
              <a:rPr lang="en-GB"/>
              <a:pPr>
                <a:defRPr/>
              </a:pPr>
              <a:t>‹#›</a:t>
            </a:fld>
            <a:endParaRPr lang="en-GB"/>
          </a:p>
        </p:txBody>
      </p:sp>
      <p:sp>
        <p:nvSpPr>
          <p:cNvPr id="26628"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154" r:id="rId1"/>
    <p:sldLayoutId id="2147486155" r:id="rId2"/>
    <p:sldLayoutId id="2147486156" r:id="rId3"/>
    <p:sldLayoutId id="2147486157" r:id="rId4"/>
    <p:sldLayoutId id="2147486158" r:id="rId5"/>
    <p:sldLayoutId id="2147486159" r:id="rId6"/>
    <p:sldLayoutId id="2147486160" r:id="rId7"/>
    <p:sldLayoutId id="2147486161" r:id="rId8"/>
    <p:sldLayoutId id="2147486162" r:id="rId9"/>
    <p:sldLayoutId id="2147486163" r:id="rId10"/>
    <p:sldLayoutId id="214748616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FFFFFF"/>
                </a:solidFill>
                <a:latin typeface="Gill Sans MT" charset="0"/>
                <a:ea typeface="MS Gothic" charset="0"/>
              </a:rPr>
              <a:t>Click to edit Master text styles</a:t>
            </a:r>
            <a:br>
              <a:rPr lang="en-GB" sz="2600">
                <a:solidFill>
                  <a:srgbClr val="FFFFFF"/>
                </a:solidFill>
                <a:latin typeface="Gill Sans MT" charset="0"/>
                <a:ea typeface="MS Gothic" charset="0"/>
              </a:rPr>
            </a:br>
            <a:r>
              <a:rPr lang="en-GB" sz="2300">
                <a:solidFill>
                  <a:srgbClr val="DDE9EC"/>
                </a:solidFill>
                <a:latin typeface="Gill Sans MT" charset="0"/>
                <a:ea typeface="MS Gothic" charset="0"/>
              </a:rPr>
              <a:t>Second level</a:t>
            </a:r>
            <a:br>
              <a:rPr lang="en-GB" sz="23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27651"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CF973247-B290-4051-8266-A94346DFE4A6}" type="slidenum">
              <a:rPr lang="en-GB"/>
              <a:pPr>
                <a:defRPr/>
              </a:pPr>
              <a:t>‹#›</a:t>
            </a:fld>
            <a:endParaRPr lang="en-GB"/>
          </a:p>
        </p:txBody>
      </p:sp>
      <p:sp>
        <p:nvSpPr>
          <p:cNvPr id="27653"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165" r:id="rId1"/>
    <p:sldLayoutId id="2147486166" r:id="rId2"/>
    <p:sldLayoutId id="2147486167" r:id="rId3"/>
    <p:sldLayoutId id="2147486168" r:id="rId4"/>
    <p:sldLayoutId id="2147486169" r:id="rId5"/>
    <p:sldLayoutId id="2147486170" r:id="rId6"/>
    <p:sldLayoutId id="2147486171" r:id="rId7"/>
    <p:sldLayoutId id="2147486172" r:id="rId8"/>
    <p:sldLayoutId id="2147486173" r:id="rId9"/>
    <p:sldLayoutId id="2147486174" r:id="rId10"/>
    <p:sldLayoutId id="214748617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28675"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45F20817-EDEC-4F65-836B-8D0A528D48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76" r:id="rId1"/>
    <p:sldLayoutId id="2147486177" r:id="rId2"/>
    <p:sldLayoutId id="2147486178" r:id="rId3"/>
    <p:sldLayoutId id="2147486179" r:id="rId4"/>
    <p:sldLayoutId id="2147486180" r:id="rId5"/>
    <p:sldLayoutId id="2147486181" r:id="rId6"/>
    <p:sldLayoutId id="2147486182" r:id="rId7"/>
    <p:sldLayoutId id="2147486183" r:id="rId8"/>
    <p:sldLayoutId id="2147486184" r:id="rId9"/>
    <p:sldLayoutId id="2147486185" r:id="rId10"/>
    <p:sldLayoutId id="214748618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29699"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29700"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97833B5-49BA-46D4-B3BD-889D7ED320A1}" type="slidenum">
              <a:rPr lang="en-GB"/>
              <a:pPr>
                <a:defRPr/>
              </a:pPr>
              <a:t>‹#›</a:t>
            </a:fld>
            <a:endParaRPr lang="en-GB"/>
          </a:p>
        </p:txBody>
      </p:sp>
      <p:sp>
        <p:nvSpPr>
          <p:cNvPr id="29702"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187" r:id="rId1"/>
    <p:sldLayoutId id="2147486188" r:id="rId2"/>
    <p:sldLayoutId id="2147486189" r:id="rId3"/>
    <p:sldLayoutId id="2147486190" r:id="rId4"/>
    <p:sldLayoutId id="2147486191" r:id="rId5"/>
    <p:sldLayoutId id="2147486192" r:id="rId6"/>
    <p:sldLayoutId id="2147486193" r:id="rId7"/>
    <p:sldLayoutId id="2147486194" r:id="rId8"/>
    <p:sldLayoutId id="2147486195" r:id="rId9"/>
    <p:sldLayoutId id="2147486196" r:id="rId10"/>
    <p:sldLayoutId id="214748619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3075"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D625160F-5C5B-42B8-B7AB-16A7FBCF01E7}" type="slidenum">
              <a:rPr lang="en-GB"/>
              <a:pPr>
                <a:defRPr/>
              </a:pPr>
              <a:t>‹#›</a:t>
            </a:fld>
            <a:endParaRPr lang="en-GB"/>
          </a:p>
        </p:txBody>
      </p:sp>
      <p:sp>
        <p:nvSpPr>
          <p:cNvPr id="3077"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01" r:id="rId1"/>
    <p:sldLayoutId id="2147485902" r:id="rId2"/>
    <p:sldLayoutId id="2147485903" r:id="rId3"/>
    <p:sldLayoutId id="2147485904" r:id="rId4"/>
    <p:sldLayoutId id="2147485905" r:id="rId5"/>
    <p:sldLayoutId id="2147485906" r:id="rId6"/>
    <p:sldLayoutId id="2147485907" r:id="rId7"/>
    <p:sldLayoutId id="2147485908" r:id="rId8"/>
    <p:sldLayoutId id="2147485909" r:id="rId9"/>
    <p:sldLayoutId id="2147485910" r:id="rId10"/>
    <p:sldLayoutId id="214748591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0723"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30724"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FFFFFF"/>
                </a:solidFill>
                <a:latin typeface="Gill Sans MT" charset="0"/>
                <a:ea typeface="MS Gothic" charset="0"/>
              </a:rPr>
              <a:t>Click to edit Master text styles</a:t>
            </a:r>
          </a:p>
        </p:txBody>
      </p:sp>
      <p:sp>
        <p:nvSpPr>
          <p:cNvPr id="30725"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30726" name="Rectangle 6"/>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A7D2333F-A47E-427A-9B9F-2D089D2238D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198" r:id="rId1"/>
    <p:sldLayoutId id="2147486199" r:id="rId2"/>
    <p:sldLayoutId id="2147486200" r:id="rId3"/>
    <p:sldLayoutId id="2147486201" r:id="rId4"/>
    <p:sldLayoutId id="2147486202" r:id="rId5"/>
    <p:sldLayoutId id="2147486203" r:id="rId6"/>
    <p:sldLayoutId id="2147486204" r:id="rId7"/>
    <p:sldLayoutId id="2147486205" r:id="rId8"/>
    <p:sldLayoutId id="2147486206" r:id="rId9"/>
    <p:sldLayoutId id="2147486207" r:id="rId10"/>
    <p:sldLayoutId id="214748620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6042A292-9AE7-4209-84AB-82DBCDE242F5}" type="slidenum">
              <a:rPr lang="en-GB"/>
              <a:pPr>
                <a:defRPr/>
              </a:pPr>
              <a:t>‹#›</a:t>
            </a:fld>
            <a:endParaRPr lang="en-GB"/>
          </a:p>
        </p:txBody>
      </p:sp>
      <p:sp>
        <p:nvSpPr>
          <p:cNvPr id="3174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09" r:id="rId1"/>
    <p:sldLayoutId id="2147486210" r:id="rId2"/>
    <p:sldLayoutId id="2147486211" r:id="rId3"/>
    <p:sldLayoutId id="2147486212" r:id="rId4"/>
    <p:sldLayoutId id="2147486213" r:id="rId5"/>
    <p:sldLayoutId id="2147486214" r:id="rId6"/>
    <p:sldLayoutId id="2147486215" r:id="rId7"/>
    <p:sldLayoutId id="2147486216" r:id="rId8"/>
    <p:sldLayoutId id="2147486217" r:id="rId9"/>
    <p:sldLayoutId id="2147486218" r:id="rId10"/>
    <p:sldLayoutId id="214748621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2769" name="Rectangle 1"/>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35E26E4E-23AA-44BC-B4A8-0EDF76BE1802}" type="slidenum">
              <a:rPr lang="en-GB"/>
              <a:pPr>
                <a:defRPr/>
              </a:pPr>
              <a:t>‹#›</a:t>
            </a:fld>
            <a:endParaRPr lang="en-GB"/>
          </a:p>
        </p:txBody>
      </p:sp>
      <p:sp>
        <p:nvSpPr>
          <p:cNvPr id="32771"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3277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20" r:id="rId1"/>
    <p:sldLayoutId id="2147486221" r:id="rId2"/>
    <p:sldLayoutId id="2147486222" r:id="rId3"/>
    <p:sldLayoutId id="2147486223" r:id="rId4"/>
    <p:sldLayoutId id="2147486224" r:id="rId5"/>
    <p:sldLayoutId id="2147486225" r:id="rId6"/>
    <p:sldLayoutId id="2147486226" r:id="rId7"/>
    <p:sldLayoutId id="2147486227" r:id="rId8"/>
    <p:sldLayoutId id="2147486228" r:id="rId9"/>
    <p:sldLayoutId id="2147486229" r:id="rId10"/>
    <p:sldLayoutId id="214748623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FFFFFF"/>
                </a:solidFill>
                <a:latin typeface="Gill Sans MT" charset="0"/>
                <a:ea typeface="MS Gothic" charset="0"/>
              </a:rPr>
              <a:t>Click to edit Master text styles</a:t>
            </a:r>
            <a:br>
              <a:rPr lang="en-GB" sz="3200">
                <a:solidFill>
                  <a:srgbClr val="FFFFFF"/>
                </a:solidFill>
                <a:latin typeface="Gill Sans MT" charset="0"/>
                <a:ea typeface="MS Gothic" charset="0"/>
              </a:rPr>
            </a:br>
            <a:r>
              <a:rPr lang="en-GB" sz="2800">
                <a:solidFill>
                  <a:srgbClr val="DDE9EC"/>
                </a:solidFill>
                <a:latin typeface="Gill Sans MT" charset="0"/>
                <a:ea typeface="MS Gothic" charset="0"/>
              </a:rPr>
              <a:t>Second level</a:t>
            </a:r>
            <a:br>
              <a:rPr lang="en-GB" sz="2800">
                <a:solidFill>
                  <a:srgbClr val="DDE9EC"/>
                </a:solidFill>
                <a:latin typeface="Gill Sans MT" charset="0"/>
                <a:ea typeface="MS Gothic" charset="0"/>
              </a:rPr>
            </a:br>
            <a:r>
              <a:rPr lang="en-GB" sz="2400">
                <a:solidFill>
                  <a:srgbClr val="FFFFFF"/>
                </a:solidFill>
                <a:latin typeface="Gill Sans MT" charset="0"/>
                <a:ea typeface="MS Gothic" charset="0"/>
              </a:rPr>
              <a:t>Third level</a:t>
            </a:r>
            <a:br>
              <a:rPr lang="en-GB" sz="2400">
                <a:solidFill>
                  <a:srgbClr val="FFFFFF"/>
                </a:solidFill>
                <a:latin typeface="Gill Sans MT" charset="0"/>
                <a:ea typeface="MS Gothic" charset="0"/>
              </a:rPr>
            </a:br>
            <a:r>
              <a:rPr lang="en-GB" sz="2000">
                <a:solidFill>
                  <a:srgbClr val="FFFFFF"/>
                </a:solidFill>
                <a:latin typeface="Gill Sans MT" charset="0"/>
                <a:ea typeface="MS Gothic" charset="0"/>
              </a:rPr>
              <a:t>Fourth level</a:t>
            </a:r>
            <a:br>
              <a:rPr lang="en-GB" sz="2000">
                <a:solidFill>
                  <a:srgbClr val="FFFFFF"/>
                </a:solidFill>
                <a:latin typeface="Gill Sans MT" charset="0"/>
                <a:ea typeface="MS Gothic" charset="0"/>
              </a:rPr>
            </a:br>
            <a:r>
              <a:rPr lang="en-GB" sz="2000">
                <a:solidFill>
                  <a:srgbClr val="FFFFFF"/>
                </a:solidFill>
                <a:latin typeface="Gill Sans MT" charset="0"/>
                <a:ea typeface="MS Gothic" charset="0"/>
              </a:rPr>
              <a:t>Fifth level</a:t>
            </a:r>
          </a:p>
        </p:txBody>
      </p:sp>
      <p:sp>
        <p:nvSpPr>
          <p:cNvPr id="33796"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B345268E-CC1B-4BF4-94BD-C2A66D97B38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31" r:id="rId1"/>
    <p:sldLayoutId id="2147486232" r:id="rId2"/>
    <p:sldLayoutId id="2147486233" r:id="rId3"/>
    <p:sldLayoutId id="2147486234" r:id="rId4"/>
    <p:sldLayoutId id="2147486235" r:id="rId5"/>
    <p:sldLayoutId id="2147486236" r:id="rId6"/>
    <p:sldLayoutId id="2147486237" r:id="rId7"/>
    <p:sldLayoutId id="2147486238" r:id="rId8"/>
    <p:sldLayoutId id="2147486239" r:id="rId9"/>
    <p:sldLayoutId id="2147486240" r:id="rId10"/>
    <p:sldLayoutId id="214748624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34820"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95AB1E4-94BF-422A-B768-B57046AFCC4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42" r:id="rId1"/>
    <p:sldLayoutId id="2147486243" r:id="rId2"/>
    <p:sldLayoutId id="2147486244" r:id="rId3"/>
    <p:sldLayoutId id="2147486245" r:id="rId4"/>
    <p:sldLayoutId id="2147486246" r:id="rId5"/>
    <p:sldLayoutId id="2147486247" r:id="rId6"/>
    <p:sldLayoutId id="2147486248" r:id="rId7"/>
    <p:sldLayoutId id="2147486249" r:id="rId8"/>
    <p:sldLayoutId id="2147486250" r:id="rId9"/>
    <p:sldLayoutId id="2147486251" r:id="rId10"/>
    <p:sldLayoutId id="214748625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5843"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A937CEC-89EE-4D99-91AD-C093EA5AED7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53" r:id="rId1"/>
    <p:sldLayoutId id="2147486254" r:id="rId2"/>
    <p:sldLayoutId id="2147486255" r:id="rId3"/>
    <p:sldLayoutId id="2147486256" r:id="rId4"/>
    <p:sldLayoutId id="2147486257" r:id="rId5"/>
    <p:sldLayoutId id="2147486258" r:id="rId6"/>
    <p:sldLayoutId id="2147486259" r:id="rId7"/>
    <p:sldLayoutId id="2147486260" r:id="rId8"/>
    <p:sldLayoutId id="2147486261" r:id="rId9"/>
    <p:sldLayoutId id="2147486262" r:id="rId10"/>
    <p:sldLayoutId id="214748626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6866"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36867"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1069975" y="6354763"/>
            <a:ext cx="1512888" cy="358775"/>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FCD59D6-A137-495A-96FA-A6CE2A74EA4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64" r:id="rId1"/>
    <p:sldLayoutId id="2147486265" r:id="rId2"/>
    <p:sldLayoutId id="2147486266" r:id="rId3"/>
    <p:sldLayoutId id="2147486267" r:id="rId4"/>
    <p:sldLayoutId id="2147486268" r:id="rId5"/>
    <p:sldLayoutId id="2147486269" r:id="rId6"/>
    <p:sldLayoutId id="2147486270" r:id="rId7"/>
    <p:sldLayoutId id="2147486271" r:id="rId8"/>
    <p:sldLayoutId id="2147486272" r:id="rId9"/>
    <p:sldLayoutId id="2147486273" r:id="rId10"/>
    <p:sldLayoutId id="214748627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7889"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37890"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37891"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37892" name="Freeform 4"/>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37894" name="Rectangle 5"/>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37895" name="Rectangle 6"/>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7"/>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37896" name="Text Box 8"/>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37897" name="Rectangle 9"/>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7894F25E-3CBE-43B8-A68F-4E9C7C8AB66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275" r:id="rId1"/>
    <p:sldLayoutId id="2147486276" r:id="rId2"/>
    <p:sldLayoutId id="2147486277" r:id="rId3"/>
    <p:sldLayoutId id="2147486278" r:id="rId4"/>
    <p:sldLayoutId id="2147486279" r:id="rId5"/>
    <p:sldLayoutId id="2147486280" r:id="rId6"/>
    <p:sldLayoutId id="2147486281" r:id="rId7"/>
    <p:sldLayoutId id="2147486282" r:id="rId8"/>
    <p:sldLayoutId id="2147486283" r:id="rId9"/>
    <p:sldLayoutId id="2147486284" r:id="rId10"/>
    <p:sldLayoutId id="214748628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8914"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38915"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B76F2AE-3A8B-4B91-9CFD-D24B51FA1A3E}" type="slidenum">
              <a:rPr lang="en-GB"/>
              <a:pPr>
                <a:defRPr/>
              </a:pPr>
              <a:t>‹#›</a:t>
            </a:fld>
            <a:endParaRPr lang="en-GB"/>
          </a:p>
        </p:txBody>
      </p:sp>
      <p:sp>
        <p:nvSpPr>
          <p:cNvPr id="38916"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286" r:id="rId1"/>
    <p:sldLayoutId id="2147486287" r:id="rId2"/>
    <p:sldLayoutId id="2147486288" r:id="rId3"/>
    <p:sldLayoutId id="2147486289" r:id="rId4"/>
    <p:sldLayoutId id="2147486290" r:id="rId5"/>
    <p:sldLayoutId id="2147486291" r:id="rId6"/>
    <p:sldLayoutId id="2147486292" r:id="rId7"/>
    <p:sldLayoutId id="2147486293" r:id="rId8"/>
    <p:sldLayoutId id="2147486294" r:id="rId9"/>
    <p:sldLayoutId id="2147486295" r:id="rId10"/>
    <p:sldLayoutId id="214748629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39939"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9222EDF-9DA9-4DCD-873B-9C5F8FA111F1}" type="slidenum">
              <a:rPr lang="en-GB"/>
              <a:pPr>
                <a:defRPr/>
              </a:pPr>
              <a:t>‹#›</a:t>
            </a:fld>
            <a:endParaRPr lang="en-GB"/>
          </a:p>
        </p:txBody>
      </p:sp>
      <p:sp>
        <p:nvSpPr>
          <p:cNvPr id="39941"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297" r:id="rId1"/>
    <p:sldLayoutId id="2147486298" r:id="rId2"/>
    <p:sldLayoutId id="2147486299" r:id="rId3"/>
    <p:sldLayoutId id="2147486300" r:id="rId4"/>
    <p:sldLayoutId id="2147486301" r:id="rId5"/>
    <p:sldLayoutId id="2147486302" r:id="rId6"/>
    <p:sldLayoutId id="2147486303" r:id="rId7"/>
    <p:sldLayoutId id="2147486304" r:id="rId8"/>
    <p:sldLayoutId id="2147486305" r:id="rId9"/>
    <p:sldLayoutId id="2147486306" r:id="rId10"/>
    <p:sldLayoutId id="214748630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4099"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F24551F1-D8A2-4D1A-96A8-7ADE6C273FD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12" r:id="rId1"/>
    <p:sldLayoutId id="2147485913" r:id="rId2"/>
    <p:sldLayoutId id="2147485914" r:id="rId3"/>
    <p:sldLayoutId id="2147485915" r:id="rId4"/>
    <p:sldLayoutId id="2147485916" r:id="rId5"/>
    <p:sldLayoutId id="2147485917" r:id="rId6"/>
    <p:sldLayoutId id="2147485918" r:id="rId7"/>
    <p:sldLayoutId id="2147485919" r:id="rId8"/>
    <p:sldLayoutId id="2147485920" r:id="rId9"/>
    <p:sldLayoutId id="2147485921" r:id="rId10"/>
    <p:sldLayoutId id="214748592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62"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40963"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97B044-1CC8-4292-A60D-9825A24876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08" r:id="rId1"/>
    <p:sldLayoutId id="2147486309" r:id="rId2"/>
    <p:sldLayoutId id="2147486310" r:id="rId3"/>
    <p:sldLayoutId id="2147486311" r:id="rId4"/>
    <p:sldLayoutId id="2147486312" r:id="rId5"/>
    <p:sldLayoutId id="2147486313" r:id="rId6"/>
    <p:sldLayoutId id="2147486314" r:id="rId7"/>
    <p:sldLayoutId id="2147486315" r:id="rId8"/>
    <p:sldLayoutId id="2147486316" r:id="rId9"/>
    <p:sldLayoutId id="2147486317" r:id="rId10"/>
    <p:sldLayoutId id="214748631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41987"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41988"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5DB55CC-2409-4E35-8050-45BBD412B3BC}" type="slidenum">
              <a:rPr lang="en-GB"/>
              <a:pPr>
                <a:defRPr/>
              </a:pPr>
              <a:t>‹#›</a:t>
            </a:fld>
            <a:endParaRPr lang="en-GB"/>
          </a:p>
        </p:txBody>
      </p:sp>
      <p:sp>
        <p:nvSpPr>
          <p:cNvPr id="41990"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19" r:id="rId1"/>
    <p:sldLayoutId id="2147486320" r:id="rId2"/>
    <p:sldLayoutId id="2147486321" r:id="rId3"/>
    <p:sldLayoutId id="2147486322" r:id="rId4"/>
    <p:sldLayoutId id="2147486323" r:id="rId5"/>
    <p:sldLayoutId id="2147486324" r:id="rId6"/>
    <p:sldLayoutId id="2147486325" r:id="rId7"/>
    <p:sldLayoutId id="2147486326" r:id="rId8"/>
    <p:sldLayoutId id="2147486327" r:id="rId9"/>
    <p:sldLayoutId id="2147486328" r:id="rId10"/>
    <p:sldLayoutId id="214748632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3010"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43011"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43012"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43013"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43014"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B5C0CDA-28DE-4119-AE59-90450053E7A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30" r:id="rId1"/>
    <p:sldLayoutId id="2147486331" r:id="rId2"/>
    <p:sldLayoutId id="2147486332" r:id="rId3"/>
    <p:sldLayoutId id="2147486333" r:id="rId4"/>
    <p:sldLayoutId id="2147486334" r:id="rId5"/>
    <p:sldLayoutId id="2147486335" r:id="rId6"/>
    <p:sldLayoutId id="2147486336" r:id="rId7"/>
    <p:sldLayoutId id="2147486337" r:id="rId8"/>
    <p:sldLayoutId id="2147486338" r:id="rId9"/>
    <p:sldLayoutId id="2147486339" r:id="rId10"/>
    <p:sldLayoutId id="214748634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4CA0371D-9A8C-47B5-9FBE-D83DA3D686ED}" type="slidenum">
              <a:rPr lang="en-GB"/>
              <a:pPr>
                <a:defRPr/>
              </a:pPr>
              <a:t>‹#›</a:t>
            </a:fld>
            <a:endParaRPr lang="en-GB"/>
          </a:p>
        </p:txBody>
      </p:sp>
      <p:sp>
        <p:nvSpPr>
          <p:cNvPr id="4403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41" r:id="rId1"/>
    <p:sldLayoutId id="2147486342" r:id="rId2"/>
    <p:sldLayoutId id="2147486343" r:id="rId3"/>
    <p:sldLayoutId id="2147486344" r:id="rId4"/>
    <p:sldLayoutId id="2147486345" r:id="rId5"/>
    <p:sldLayoutId id="2147486346" r:id="rId6"/>
    <p:sldLayoutId id="2147486347" r:id="rId7"/>
    <p:sldLayoutId id="2147486348" r:id="rId8"/>
    <p:sldLayoutId id="2147486349" r:id="rId9"/>
    <p:sldLayoutId id="2147486350" r:id="rId10"/>
    <p:sldLayoutId id="214748635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5057"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B51E224-7778-4261-B74F-E7083027B0E2}" type="slidenum">
              <a:rPr lang="en-GB"/>
              <a:pPr>
                <a:defRPr/>
              </a:pPr>
              <a:t>‹#›</a:t>
            </a:fld>
            <a:endParaRPr lang="en-GB"/>
          </a:p>
        </p:txBody>
      </p:sp>
      <p:sp>
        <p:nvSpPr>
          <p:cNvPr id="45059"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4506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352" r:id="rId1"/>
    <p:sldLayoutId id="2147486353" r:id="rId2"/>
    <p:sldLayoutId id="2147486354" r:id="rId3"/>
    <p:sldLayoutId id="2147486355" r:id="rId4"/>
    <p:sldLayoutId id="2147486356" r:id="rId5"/>
    <p:sldLayoutId id="2147486357" r:id="rId6"/>
    <p:sldLayoutId id="2147486358" r:id="rId7"/>
    <p:sldLayoutId id="2147486359" r:id="rId8"/>
    <p:sldLayoutId id="2147486360" r:id="rId9"/>
    <p:sldLayoutId id="2147486361" r:id="rId10"/>
    <p:sldLayoutId id="214748636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46084"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D49F5E-C011-44E8-80E5-75B28B87269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63" r:id="rId1"/>
    <p:sldLayoutId id="2147486364" r:id="rId2"/>
    <p:sldLayoutId id="2147486365" r:id="rId3"/>
    <p:sldLayoutId id="2147486366" r:id="rId4"/>
    <p:sldLayoutId id="2147486367" r:id="rId5"/>
    <p:sldLayoutId id="2147486368" r:id="rId6"/>
    <p:sldLayoutId id="2147486369" r:id="rId7"/>
    <p:sldLayoutId id="2147486370" r:id="rId8"/>
    <p:sldLayoutId id="2147486371" r:id="rId9"/>
    <p:sldLayoutId id="2147486372" r:id="rId10"/>
    <p:sldLayoutId id="214748637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7106"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47108"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89CC34B-DBFD-4167-A446-A4D65940D64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74" r:id="rId1"/>
    <p:sldLayoutId id="2147486375" r:id="rId2"/>
    <p:sldLayoutId id="2147486376" r:id="rId3"/>
    <p:sldLayoutId id="2147486377" r:id="rId4"/>
    <p:sldLayoutId id="2147486378" r:id="rId5"/>
    <p:sldLayoutId id="2147486379" r:id="rId6"/>
    <p:sldLayoutId id="2147486380" r:id="rId7"/>
    <p:sldLayoutId id="2147486381" r:id="rId8"/>
    <p:sldLayoutId id="2147486382" r:id="rId9"/>
    <p:sldLayoutId id="2147486383" r:id="rId10"/>
    <p:sldLayoutId id="214748638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48131"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A63485E-1A2F-43E9-8AE7-25A1710A8C1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85" r:id="rId1"/>
    <p:sldLayoutId id="2147486386" r:id="rId2"/>
    <p:sldLayoutId id="2147486387" r:id="rId3"/>
    <p:sldLayoutId id="2147486388" r:id="rId4"/>
    <p:sldLayoutId id="2147486389" r:id="rId5"/>
    <p:sldLayoutId id="2147486390" r:id="rId6"/>
    <p:sldLayoutId id="2147486391" r:id="rId7"/>
    <p:sldLayoutId id="2147486392" r:id="rId8"/>
    <p:sldLayoutId id="2147486393" r:id="rId9"/>
    <p:sldLayoutId id="2147486394" r:id="rId10"/>
    <p:sldLayoutId id="214748639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49155"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6ADE557E-E97E-4D2B-BE24-B372DAB8D97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396" r:id="rId1"/>
    <p:sldLayoutId id="2147486397" r:id="rId2"/>
    <p:sldLayoutId id="2147486398" r:id="rId3"/>
    <p:sldLayoutId id="2147486399" r:id="rId4"/>
    <p:sldLayoutId id="2147486400" r:id="rId5"/>
    <p:sldLayoutId id="2147486401" r:id="rId6"/>
    <p:sldLayoutId id="2147486402" r:id="rId7"/>
    <p:sldLayoutId id="2147486403" r:id="rId8"/>
    <p:sldLayoutId id="2147486404" r:id="rId9"/>
    <p:sldLayoutId id="2147486405" r:id="rId10"/>
    <p:sldLayoutId id="214748640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0177"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78"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79"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50180"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50181"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50183" name="Rectangle 6"/>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50184" name="Rectangle 7"/>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50185" name="Text Box 9"/>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50186" name="Rectangle 10"/>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8452B755-9BEB-43A9-8528-081D944BF5A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07" r:id="rId1"/>
    <p:sldLayoutId id="2147486408" r:id="rId2"/>
    <p:sldLayoutId id="2147486409" r:id="rId3"/>
    <p:sldLayoutId id="2147486410" r:id="rId4"/>
    <p:sldLayoutId id="2147486411" r:id="rId5"/>
    <p:sldLayoutId id="2147486412" r:id="rId6"/>
    <p:sldLayoutId id="2147486413" r:id="rId7"/>
    <p:sldLayoutId id="2147486414" r:id="rId8"/>
    <p:sldLayoutId id="2147486415" r:id="rId9"/>
    <p:sldLayoutId id="2147486416" r:id="rId10"/>
    <p:sldLayoutId id="214748641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123"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124"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E1363F6F-E262-43EE-96E1-1E99244B5425}" type="slidenum">
              <a:rPr lang="en-GB"/>
              <a:pPr>
                <a:defRPr/>
              </a:pPr>
              <a:t>‹#›</a:t>
            </a:fld>
            <a:endParaRPr lang="en-GB"/>
          </a:p>
        </p:txBody>
      </p:sp>
      <p:sp>
        <p:nvSpPr>
          <p:cNvPr id="5126"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23" r:id="rId1"/>
    <p:sldLayoutId id="2147485924" r:id="rId2"/>
    <p:sldLayoutId id="2147485925" r:id="rId3"/>
    <p:sldLayoutId id="2147485926" r:id="rId4"/>
    <p:sldLayoutId id="2147485927" r:id="rId5"/>
    <p:sldLayoutId id="2147485928" r:id="rId6"/>
    <p:sldLayoutId id="2147485929" r:id="rId7"/>
    <p:sldLayoutId id="2147485930" r:id="rId8"/>
    <p:sldLayoutId id="2147485931" r:id="rId9"/>
    <p:sldLayoutId id="2147485932" r:id="rId10"/>
    <p:sldLayoutId id="214748593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02"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51203"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3CED4F76-A129-4D98-B8DD-E8A38A49BC32}" type="slidenum">
              <a:rPr lang="en-GB"/>
              <a:pPr>
                <a:defRPr/>
              </a:pPr>
              <a:t>‹#›</a:t>
            </a:fld>
            <a:endParaRPr lang="en-GB"/>
          </a:p>
        </p:txBody>
      </p:sp>
      <p:sp>
        <p:nvSpPr>
          <p:cNvPr id="51204"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418" r:id="rId1"/>
    <p:sldLayoutId id="2147486419" r:id="rId2"/>
    <p:sldLayoutId id="2147486420" r:id="rId3"/>
    <p:sldLayoutId id="2147486421" r:id="rId4"/>
    <p:sldLayoutId id="2147486422" r:id="rId5"/>
    <p:sldLayoutId id="2147486423" r:id="rId6"/>
    <p:sldLayoutId id="2147486424" r:id="rId7"/>
    <p:sldLayoutId id="2147486425" r:id="rId8"/>
    <p:sldLayoutId id="2147486426" r:id="rId9"/>
    <p:sldLayoutId id="2147486427" r:id="rId10"/>
    <p:sldLayoutId id="214748642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2227"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3E4E733A-91F6-4B37-B387-642E23485FF5}" type="slidenum">
              <a:rPr lang="en-GB"/>
              <a:pPr>
                <a:defRPr/>
              </a:pPr>
              <a:t>‹#›</a:t>
            </a:fld>
            <a:endParaRPr lang="en-GB"/>
          </a:p>
        </p:txBody>
      </p:sp>
      <p:sp>
        <p:nvSpPr>
          <p:cNvPr id="52229"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29" r:id="rId1"/>
    <p:sldLayoutId id="2147486430" r:id="rId2"/>
    <p:sldLayoutId id="2147486431" r:id="rId3"/>
    <p:sldLayoutId id="2147486432" r:id="rId4"/>
    <p:sldLayoutId id="2147486433" r:id="rId5"/>
    <p:sldLayoutId id="2147486434" r:id="rId6"/>
    <p:sldLayoutId id="2147486435" r:id="rId7"/>
    <p:sldLayoutId id="2147486436" r:id="rId8"/>
    <p:sldLayoutId id="2147486437" r:id="rId9"/>
    <p:sldLayoutId id="2147486438" r:id="rId10"/>
    <p:sldLayoutId id="214748643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3250"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53251"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D6DFD80-5F4F-44A9-93FA-E08BC544E3F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40" r:id="rId1"/>
    <p:sldLayoutId id="2147486441" r:id="rId2"/>
    <p:sldLayoutId id="2147486442" r:id="rId3"/>
    <p:sldLayoutId id="2147486443" r:id="rId4"/>
    <p:sldLayoutId id="2147486444" r:id="rId5"/>
    <p:sldLayoutId id="2147486445" r:id="rId6"/>
    <p:sldLayoutId id="2147486446" r:id="rId7"/>
    <p:sldLayoutId id="2147486447" r:id="rId8"/>
    <p:sldLayoutId id="2147486448" r:id="rId9"/>
    <p:sldLayoutId id="2147486449" r:id="rId10"/>
    <p:sldLayoutId id="214748645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4275"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54276"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0F64A637-FCBE-4050-8CE8-96A25CB94A32}" type="slidenum">
              <a:rPr lang="en-GB"/>
              <a:pPr>
                <a:defRPr/>
              </a:pPr>
              <a:t>‹#›</a:t>
            </a:fld>
            <a:endParaRPr lang="en-GB"/>
          </a:p>
        </p:txBody>
      </p:sp>
      <p:sp>
        <p:nvSpPr>
          <p:cNvPr id="54278"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51" r:id="rId1"/>
    <p:sldLayoutId id="2147486452" r:id="rId2"/>
    <p:sldLayoutId id="2147486453" r:id="rId3"/>
    <p:sldLayoutId id="2147486454" r:id="rId4"/>
    <p:sldLayoutId id="2147486455" r:id="rId5"/>
    <p:sldLayoutId id="2147486456" r:id="rId6"/>
    <p:sldLayoutId id="2147486457" r:id="rId7"/>
    <p:sldLayoutId id="2147486458" r:id="rId8"/>
    <p:sldLayoutId id="2147486459" r:id="rId9"/>
    <p:sldLayoutId id="2147486460" r:id="rId10"/>
    <p:sldLayoutId id="214748646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5298"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55299"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5300"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55301"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55302"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02DBBF1-70B6-458D-88EF-87BD2C24785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62" r:id="rId1"/>
    <p:sldLayoutId id="2147486463" r:id="rId2"/>
    <p:sldLayoutId id="2147486464" r:id="rId3"/>
    <p:sldLayoutId id="2147486465" r:id="rId4"/>
    <p:sldLayoutId id="2147486466" r:id="rId5"/>
    <p:sldLayoutId id="2147486467" r:id="rId6"/>
    <p:sldLayoutId id="2147486468" r:id="rId7"/>
    <p:sldLayoutId id="2147486469" r:id="rId8"/>
    <p:sldLayoutId id="2147486470" r:id="rId9"/>
    <p:sldLayoutId id="2147486471" r:id="rId10"/>
    <p:sldLayoutId id="214748647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632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B6C7CF6-300B-4192-BC96-38F4BBAE4B23}" type="slidenum">
              <a:rPr lang="en-GB"/>
              <a:pPr>
                <a:defRPr/>
              </a:pPr>
              <a:t>‹#›</a:t>
            </a:fld>
            <a:endParaRPr lang="en-GB"/>
          </a:p>
        </p:txBody>
      </p:sp>
      <p:sp>
        <p:nvSpPr>
          <p:cNvPr id="5632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 id="2147486480" r:id="rId8"/>
    <p:sldLayoutId id="2147486481" r:id="rId9"/>
    <p:sldLayoutId id="2147486482" r:id="rId10"/>
    <p:sldLayoutId id="214748648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7345"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02D0DD2-2FF5-4F09-895E-88D91A063D7E}" type="slidenum">
              <a:rPr lang="en-GB"/>
              <a:pPr>
                <a:defRPr/>
              </a:pPr>
              <a:t>‹#›</a:t>
            </a:fld>
            <a:endParaRPr lang="en-GB"/>
          </a:p>
        </p:txBody>
      </p:sp>
      <p:sp>
        <p:nvSpPr>
          <p:cNvPr id="57347"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5734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484" r:id="rId1"/>
    <p:sldLayoutId id="2147486485" r:id="rId2"/>
    <p:sldLayoutId id="2147486486" r:id="rId3"/>
    <p:sldLayoutId id="2147486487" r:id="rId4"/>
    <p:sldLayoutId id="2147486488" r:id="rId5"/>
    <p:sldLayoutId id="2147486489" r:id="rId6"/>
    <p:sldLayoutId id="2147486490" r:id="rId7"/>
    <p:sldLayoutId id="2147486491" r:id="rId8"/>
    <p:sldLayoutId id="2147486492" r:id="rId9"/>
    <p:sldLayoutId id="2147486493" r:id="rId10"/>
    <p:sldLayoutId id="214748649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58372"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20D1886-FFE8-4B4A-B5AF-2BA217D01D69}"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495" r:id="rId1"/>
    <p:sldLayoutId id="2147486496" r:id="rId2"/>
    <p:sldLayoutId id="2147486497" r:id="rId3"/>
    <p:sldLayoutId id="2147486498" r:id="rId4"/>
    <p:sldLayoutId id="2147486499" r:id="rId5"/>
    <p:sldLayoutId id="2147486500" r:id="rId6"/>
    <p:sldLayoutId id="2147486501" r:id="rId7"/>
    <p:sldLayoutId id="2147486502" r:id="rId8"/>
    <p:sldLayoutId id="2147486503" r:id="rId9"/>
    <p:sldLayoutId id="2147486504" r:id="rId10"/>
    <p:sldLayoutId id="214748650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9394"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59396"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135218-4561-41A3-9860-EEB227CC598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06" r:id="rId1"/>
    <p:sldLayoutId id="2147486507" r:id="rId2"/>
    <p:sldLayoutId id="2147486508" r:id="rId3"/>
    <p:sldLayoutId id="2147486509" r:id="rId4"/>
    <p:sldLayoutId id="2147486510" r:id="rId5"/>
    <p:sldLayoutId id="2147486511" r:id="rId6"/>
    <p:sldLayoutId id="2147486512" r:id="rId7"/>
    <p:sldLayoutId id="2147486513" r:id="rId8"/>
    <p:sldLayoutId id="2147486514" r:id="rId9"/>
    <p:sldLayoutId id="2147486515" r:id="rId10"/>
    <p:sldLayoutId id="214748651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041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0419"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2E0958E5-86F3-4EDF-9E75-8ACCFFF97A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17" r:id="rId1"/>
    <p:sldLayoutId id="2147486518" r:id="rId2"/>
    <p:sldLayoutId id="2147486519" r:id="rId3"/>
    <p:sldLayoutId id="2147486520" r:id="rId4"/>
    <p:sldLayoutId id="2147486521" r:id="rId5"/>
    <p:sldLayoutId id="2147486522" r:id="rId6"/>
    <p:sldLayoutId id="2147486523" r:id="rId7"/>
    <p:sldLayoutId id="2147486524" r:id="rId8"/>
    <p:sldLayoutId id="2147486525" r:id="rId9"/>
    <p:sldLayoutId id="2147486526" r:id="rId10"/>
    <p:sldLayoutId id="214748652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147"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148"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6149"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150"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2514BB77-177C-4006-839A-7ED1EB5CCFE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34" r:id="rId1"/>
    <p:sldLayoutId id="2147485935" r:id="rId2"/>
    <p:sldLayoutId id="2147485936" r:id="rId3"/>
    <p:sldLayoutId id="2147485937" r:id="rId4"/>
    <p:sldLayoutId id="2147485938" r:id="rId5"/>
    <p:sldLayoutId id="2147485939" r:id="rId6"/>
    <p:sldLayoutId id="2147485940" r:id="rId7"/>
    <p:sldLayoutId id="2147485941" r:id="rId8"/>
    <p:sldLayoutId id="2147485942" r:id="rId9"/>
    <p:sldLayoutId id="2147485943" r:id="rId10"/>
    <p:sldLayoutId id="214748594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42"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61443"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B5066934-C8A6-48C5-895A-C3C59FC2DE1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28" r:id="rId1"/>
    <p:sldLayoutId id="2147486529" r:id="rId2"/>
    <p:sldLayoutId id="2147486530" r:id="rId3"/>
    <p:sldLayoutId id="2147486531" r:id="rId4"/>
    <p:sldLayoutId id="2147486532" r:id="rId5"/>
    <p:sldLayoutId id="2147486533" r:id="rId6"/>
    <p:sldLayoutId id="2147486534" r:id="rId7"/>
    <p:sldLayoutId id="2147486535" r:id="rId8"/>
    <p:sldLayoutId id="2147486536" r:id="rId9"/>
    <p:sldLayoutId id="2147486537" r:id="rId10"/>
    <p:sldLayoutId id="214748653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2465"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6"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7"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62468"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69" name="Freeform 5"/>
          <p:cNvSpPr>
            <a:spLocks noChangeArrowheads="1"/>
          </p:cNvSpPr>
          <p:nvPr/>
        </p:nvSpPr>
        <p:spPr bwMode="auto">
          <a:xfrm>
            <a:off x="6178550" y="306388"/>
            <a:ext cx="1588" cy="6035675"/>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10800" y="41061600"/>
              </a:cxn>
              <a:cxn ang="0">
                <a:pos x="21600" y="82123200"/>
              </a:cxn>
            </a:cxnLst>
            <a:rect l="T0" t="T1" r="T2" b="T3"/>
            <a:pathLst>
              <a:path w="21600" h="21600">
                <a:moveTo>
                  <a:pt x="10800" y="41061600"/>
                </a:moveTo>
                <a:lnTo>
                  <a:pt x="21600" y="821232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62470" name="Freeform 6"/>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62472"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62473"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62474"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62475"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F918743-569E-4149-808E-A7F6C43DD79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39" r:id="rId1"/>
    <p:sldLayoutId id="2147486540" r:id="rId2"/>
    <p:sldLayoutId id="2147486541" r:id="rId3"/>
    <p:sldLayoutId id="2147486542" r:id="rId4"/>
    <p:sldLayoutId id="2147486543" r:id="rId5"/>
    <p:sldLayoutId id="2147486544" r:id="rId6"/>
    <p:sldLayoutId id="2147486545" r:id="rId7"/>
    <p:sldLayoutId id="2147486546" r:id="rId8"/>
    <p:sldLayoutId id="2147486547" r:id="rId9"/>
    <p:sldLayoutId id="2147486548" r:id="rId10"/>
    <p:sldLayoutId id="214748654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3490"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3491"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21F20E51-7357-4076-A744-6B7ACDFCD5FC}" type="slidenum">
              <a:rPr lang="en-GB"/>
              <a:pPr>
                <a:defRPr/>
              </a:pPr>
              <a:t>‹#›</a:t>
            </a:fld>
            <a:endParaRPr lang="en-GB"/>
          </a:p>
        </p:txBody>
      </p:sp>
      <p:sp>
        <p:nvSpPr>
          <p:cNvPr id="63492"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550" r:id="rId1"/>
    <p:sldLayoutId id="2147486551" r:id="rId2"/>
    <p:sldLayoutId id="2147486552" r:id="rId3"/>
    <p:sldLayoutId id="2147486553" r:id="rId4"/>
    <p:sldLayoutId id="2147486554" r:id="rId5"/>
    <p:sldLayoutId id="2147486555" r:id="rId6"/>
    <p:sldLayoutId id="2147486556" r:id="rId7"/>
    <p:sldLayoutId id="2147486557" r:id="rId8"/>
    <p:sldLayoutId id="2147486558" r:id="rId9"/>
    <p:sldLayoutId id="2147486559" r:id="rId10"/>
    <p:sldLayoutId id="214748656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451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4515"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8D423D8-B20B-43FA-A6B2-401881A646EE}" type="slidenum">
              <a:rPr lang="en-GB"/>
              <a:pPr>
                <a:defRPr/>
              </a:pPr>
              <a:t>‹#›</a:t>
            </a:fld>
            <a:endParaRPr lang="en-GB"/>
          </a:p>
        </p:txBody>
      </p:sp>
      <p:sp>
        <p:nvSpPr>
          <p:cNvPr id="64517"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561" r:id="rId1"/>
    <p:sldLayoutId id="2147486562" r:id="rId2"/>
    <p:sldLayoutId id="2147486563" r:id="rId3"/>
    <p:sldLayoutId id="2147486564" r:id="rId4"/>
    <p:sldLayoutId id="2147486565" r:id="rId5"/>
    <p:sldLayoutId id="2147486566" r:id="rId6"/>
    <p:sldLayoutId id="2147486567" r:id="rId7"/>
    <p:sldLayoutId id="2147486568" r:id="rId8"/>
    <p:sldLayoutId id="2147486569" r:id="rId9"/>
    <p:sldLayoutId id="2147486570" r:id="rId10"/>
    <p:sldLayoutId id="214748657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5538"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65539"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205A2F7-904B-4917-B7F1-D043F98662C3}"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72" r:id="rId1"/>
    <p:sldLayoutId id="2147486573" r:id="rId2"/>
    <p:sldLayoutId id="2147486574" r:id="rId3"/>
    <p:sldLayoutId id="2147486575" r:id="rId4"/>
    <p:sldLayoutId id="2147486576" r:id="rId5"/>
    <p:sldLayoutId id="2147486577" r:id="rId6"/>
    <p:sldLayoutId id="2147486578" r:id="rId7"/>
    <p:sldLayoutId id="2147486579" r:id="rId8"/>
    <p:sldLayoutId id="2147486580" r:id="rId9"/>
    <p:sldLayoutId id="2147486581" r:id="rId10"/>
    <p:sldLayoutId id="214748658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656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66563"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66564"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B15E9B-9621-4D21-B8DA-BCD9BE78F7C8}" type="slidenum">
              <a:rPr lang="en-GB"/>
              <a:pPr>
                <a:defRPr/>
              </a:pPr>
              <a:t>‹#›</a:t>
            </a:fld>
            <a:endParaRPr lang="en-GB"/>
          </a:p>
        </p:txBody>
      </p:sp>
      <p:sp>
        <p:nvSpPr>
          <p:cNvPr id="66566"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583" r:id="rId1"/>
    <p:sldLayoutId id="2147486584" r:id="rId2"/>
    <p:sldLayoutId id="2147486585" r:id="rId3"/>
    <p:sldLayoutId id="2147486586" r:id="rId4"/>
    <p:sldLayoutId id="2147486587" r:id="rId5"/>
    <p:sldLayoutId id="2147486588" r:id="rId6"/>
    <p:sldLayoutId id="2147486589" r:id="rId7"/>
    <p:sldLayoutId id="2147486590" r:id="rId8"/>
    <p:sldLayoutId id="2147486591" r:id="rId9"/>
    <p:sldLayoutId id="2147486592" r:id="rId10"/>
    <p:sldLayoutId id="214748659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67587"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7588"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67589"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67590"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CE24BCA-6158-44EF-BB8F-459F2F73EEA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594" r:id="rId1"/>
    <p:sldLayoutId id="2147486595" r:id="rId2"/>
    <p:sldLayoutId id="2147486596" r:id="rId3"/>
    <p:sldLayoutId id="2147486597" r:id="rId4"/>
    <p:sldLayoutId id="2147486598" r:id="rId5"/>
    <p:sldLayoutId id="2147486599" r:id="rId6"/>
    <p:sldLayoutId id="2147486600" r:id="rId7"/>
    <p:sldLayoutId id="2147486601" r:id="rId8"/>
    <p:sldLayoutId id="2147486602" r:id="rId9"/>
    <p:sldLayoutId id="2147486603" r:id="rId10"/>
    <p:sldLayoutId id="214748660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861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782665C-8E48-4506-8046-BAE7D75DDF7A}" type="slidenum">
              <a:rPr lang="en-GB"/>
              <a:pPr>
                <a:defRPr/>
              </a:pPr>
              <a:t>‹#›</a:t>
            </a:fld>
            <a:endParaRPr lang="en-GB"/>
          </a:p>
        </p:txBody>
      </p:sp>
      <p:sp>
        <p:nvSpPr>
          <p:cNvPr id="6861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05" r:id="rId1"/>
    <p:sldLayoutId id="2147486606" r:id="rId2"/>
    <p:sldLayoutId id="2147486607" r:id="rId3"/>
    <p:sldLayoutId id="2147486608" r:id="rId4"/>
    <p:sldLayoutId id="2147486609" r:id="rId5"/>
    <p:sldLayoutId id="2147486610" r:id="rId6"/>
    <p:sldLayoutId id="2147486611" r:id="rId7"/>
    <p:sldLayoutId id="2147486612" r:id="rId8"/>
    <p:sldLayoutId id="2147486613" r:id="rId9"/>
    <p:sldLayoutId id="2147486614" r:id="rId10"/>
    <p:sldLayoutId id="214748661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9633"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953ED9BC-9AF1-4A7C-AA67-396819147C69}" type="slidenum">
              <a:rPr lang="en-GB"/>
              <a:pPr>
                <a:defRPr/>
              </a:pPr>
              <a:t>‹#›</a:t>
            </a:fld>
            <a:endParaRPr lang="en-GB"/>
          </a:p>
        </p:txBody>
      </p:sp>
      <p:sp>
        <p:nvSpPr>
          <p:cNvPr id="69635"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6963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16" r:id="rId1"/>
    <p:sldLayoutId id="2147486617" r:id="rId2"/>
    <p:sldLayoutId id="2147486618" r:id="rId3"/>
    <p:sldLayoutId id="2147486619" r:id="rId4"/>
    <p:sldLayoutId id="2147486620" r:id="rId5"/>
    <p:sldLayoutId id="2147486621" r:id="rId6"/>
    <p:sldLayoutId id="2147486622" r:id="rId7"/>
    <p:sldLayoutId id="2147486623" r:id="rId8"/>
    <p:sldLayoutId id="2147486624" r:id="rId9"/>
    <p:sldLayoutId id="2147486625" r:id="rId10"/>
    <p:sldLayoutId id="214748662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0658"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70660"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8459829-ED9D-4C33-8A97-442A85AB9F5B}"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27" r:id="rId1"/>
    <p:sldLayoutId id="2147486628" r:id="rId2"/>
    <p:sldLayoutId id="2147486629" r:id="rId3"/>
    <p:sldLayoutId id="2147486630" r:id="rId4"/>
    <p:sldLayoutId id="2147486631" r:id="rId5"/>
    <p:sldLayoutId id="2147486632" r:id="rId6"/>
    <p:sldLayoutId id="2147486633" r:id="rId7"/>
    <p:sldLayoutId id="2147486634" r:id="rId8"/>
    <p:sldLayoutId id="2147486635" r:id="rId9"/>
    <p:sldLayoutId id="2147486636" r:id="rId10"/>
    <p:sldLayoutId id="214748663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ECDC3A74-FB1B-4BEB-9758-F2E86CCDE3BE}" type="slidenum">
              <a:rPr lang="en-GB"/>
              <a:pPr>
                <a:defRPr/>
              </a:pPr>
              <a:t>‹#›</a:t>
            </a:fld>
            <a:endParaRPr lang="en-GB"/>
          </a:p>
        </p:txBody>
      </p:sp>
      <p:sp>
        <p:nvSpPr>
          <p:cNvPr id="717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45" r:id="rId1"/>
    <p:sldLayoutId id="2147485946" r:id="rId2"/>
    <p:sldLayoutId id="2147485947" r:id="rId3"/>
    <p:sldLayoutId id="2147485948" r:id="rId4"/>
    <p:sldLayoutId id="2147485949" r:id="rId5"/>
    <p:sldLayoutId id="2147485950" r:id="rId6"/>
    <p:sldLayoutId id="2147485951" r:id="rId7"/>
    <p:sldLayoutId id="2147485952" r:id="rId8"/>
    <p:sldLayoutId id="2147485953" r:id="rId9"/>
    <p:sldLayoutId id="2147485954" r:id="rId10"/>
    <p:sldLayoutId id="214748595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682"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71684"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4E26F33-BBCC-4CC6-BDB6-6E98C2C47B8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38" r:id="rId1"/>
    <p:sldLayoutId id="2147486639" r:id="rId2"/>
    <p:sldLayoutId id="2147486640" r:id="rId3"/>
    <p:sldLayoutId id="2147486641" r:id="rId4"/>
    <p:sldLayoutId id="2147486642" r:id="rId5"/>
    <p:sldLayoutId id="2147486643" r:id="rId6"/>
    <p:sldLayoutId id="2147486644" r:id="rId7"/>
    <p:sldLayoutId id="2147486645" r:id="rId8"/>
    <p:sldLayoutId id="2147486646" r:id="rId9"/>
    <p:sldLayoutId id="2147486647" r:id="rId10"/>
    <p:sldLayoutId id="214748664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270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2707"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DFEC2A3F-4C4F-4EB3-B9F1-C6F95FAF943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49" r:id="rId1"/>
    <p:sldLayoutId id="2147486650" r:id="rId2"/>
    <p:sldLayoutId id="2147486651" r:id="rId3"/>
    <p:sldLayoutId id="2147486652" r:id="rId4"/>
    <p:sldLayoutId id="2147486653" r:id="rId5"/>
    <p:sldLayoutId id="2147486654" r:id="rId6"/>
    <p:sldLayoutId id="2147486655" r:id="rId7"/>
    <p:sldLayoutId id="2147486656" r:id="rId8"/>
    <p:sldLayoutId id="2147486657" r:id="rId9"/>
    <p:sldLayoutId id="2147486658" r:id="rId10"/>
    <p:sldLayoutId id="214748665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3730"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73731"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ACA1F75-59DF-48BF-B52D-22DBB2C6E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60" r:id="rId1"/>
    <p:sldLayoutId id="2147486661" r:id="rId2"/>
    <p:sldLayoutId id="2147486662" r:id="rId3"/>
    <p:sldLayoutId id="2147486663" r:id="rId4"/>
    <p:sldLayoutId id="2147486664" r:id="rId5"/>
    <p:sldLayoutId id="2147486665" r:id="rId6"/>
    <p:sldLayoutId id="2147486666" r:id="rId7"/>
    <p:sldLayoutId id="2147486667" r:id="rId8"/>
    <p:sldLayoutId id="2147486668" r:id="rId9"/>
    <p:sldLayoutId id="2147486669" r:id="rId10"/>
    <p:sldLayoutId id="214748667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4753"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4"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5"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74756"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74757"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74758" name="Freeform 6"/>
          <p:cNvSpPr>
            <a:spLocks noChangeArrowheads="1"/>
          </p:cNvSpPr>
          <p:nvPr/>
        </p:nvSpPr>
        <p:spPr bwMode="auto">
          <a:xfrm>
            <a:off x="457200" y="500063"/>
            <a:ext cx="182563" cy="685800"/>
          </a:xfrm>
          <a:custGeom>
            <a:avLst/>
            <a:gdLst/>
            <a:ahLst/>
            <a:cxnLst>
              <a:cxn ang="0">
                <a:pos x="0" y="0"/>
              </a:cxn>
              <a:cxn ang="0">
                <a:pos x="21600" y="0"/>
              </a:cxn>
              <a:cxn ang="0">
                <a:pos x="21600" y="21600"/>
              </a:cxn>
              <a:cxn ang="0">
                <a:pos x="0" y="21600"/>
              </a:cxn>
            </a:cxnLst>
            <a:rect l="0" t="0" r="r" b="b"/>
            <a:pathLst>
              <a:path w="21600" h="21600">
                <a:moveTo>
                  <a:pt x="0" y="0"/>
                </a:moveTo>
                <a:lnTo>
                  <a:pt x="21600" y="0"/>
                </a:lnTo>
                <a:lnTo>
                  <a:pt x="21600" y="21600"/>
                </a:lnTo>
                <a:lnTo>
                  <a:pt x="0" y="21600"/>
                </a:lnTo>
                <a:close/>
              </a:path>
            </a:pathLst>
          </a:custGeom>
          <a:solidFill>
            <a:srgbClr val="727CA3"/>
          </a:solidFill>
          <a:ln w="9525">
            <a:noFill/>
            <a:round/>
            <a:headEnd/>
            <a:tailEnd/>
          </a:ln>
          <a:effectLst/>
        </p:spPr>
        <p:txBody>
          <a:bodyPr wrap="none" anchor="ctr"/>
          <a:lstStyle/>
          <a:p>
            <a:pPr>
              <a:defRPr/>
            </a:pPr>
            <a:endParaRPr lang="en-US">
              <a:ea typeface="+mn-ea"/>
            </a:endParaRPr>
          </a:p>
        </p:txBody>
      </p:sp>
      <p:sp>
        <p:nvSpPr>
          <p:cNvPr id="74760"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74761"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74762"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74763"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BB39EB54-F16E-4B39-A71A-02379062D4F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671" r:id="rId1"/>
    <p:sldLayoutId id="2147486672" r:id="rId2"/>
    <p:sldLayoutId id="2147486673" r:id="rId3"/>
    <p:sldLayoutId id="2147486674" r:id="rId4"/>
    <p:sldLayoutId id="2147486675" r:id="rId5"/>
    <p:sldLayoutId id="2147486676" r:id="rId6"/>
    <p:sldLayoutId id="2147486677" r:id="rId7"/>
    <p:sldLayoutId id="2147486678" r:id="rId8"/>
    <p:sldLayoutId id="2147486679" r:id="rId9"/>
    <p:sldLayoutId id="2147486680" r:id="rId10"/>
    <p:sldLayoutId id="214748668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5778"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5779"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93990135-769F-4383-ADB3-F45B3E4CD214}" type="slidenum">
              <a:rPr lang="en-GB"/>
              <a:pPr>
                <a:defRPr/>
              </a:pPr>
              <a:t>‹#›</a:t>
            </a:fld>
            <a:endParaRPr lang="en-GB"/>
          </a:p>
        </p:txBody>
      </p:sp>
      <p:sp>
        <p:nvSpPr>
          <p:cNvPr id="75780"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682" r:id="rId1"/>
    <p:sldLayoutId id="2147486683" r:id="rId2"/>
    <p:sldLayoutId id="2147486684" r:id="rId3"/>
    <p:sldLayoutId id="2147486685" r:id="rId4"/>
    <p:sldLayoutId id="2147486686" r:id="rId5"/>
    <p:sldLayoutId id="2147486687" r:id="rId6"/>
    <p:sldLayoutId id="2147486688" r:id="rId7"/>
    <p:sldLayoutId id="2147486689" r:id="rId8"/>
    <p:sldLayoutId id="2147486690" r:id="rId9"/>
    <p:sldLayoutId id="2147486691" r:id="rId10"/>
    <p:sldLayoutId id="214748669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680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FFFFFF"/>
                </a:solidFill>
                <a:latin typeface="Gill Sans MT" charset="0"/>
                <a:ea typeface="MS Gothic" charset="0"/>
              </a:rPr>
              <a:t>Click to edit Master text styles</a:t>
            </a:r>
            <a:br>
              <a:rPr lang="en-GB" sz="2600">
                <a:solidFill>
                  <a:srgbClr val="FFFFFF"/>
                </a:solidFill>
                <a:latin typeface="Gill Sans MT" charset="0"/>
                <a:ea typeface="MS Gothic" charset="0"/>
              </a:rPr>
            </a:br>
            <a:r>
              <a:rPr lang="en-GB" sz="2300">
                <a:solidFill>
                  <a:srgbClr val="DDE9EC"/>
                </a:solidFill>
                <a:latin typeface="Gill Sans MT" charset="0"/>
                <a:ea typeface="MS Gothic" charset="0"/>
              </a:rPr>
              <a:t>Second level</a:t>
            </a:r>
            <a:br>
              <a:rPr lang="en-GB" sz="23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6803"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64978E08-E13B-4B88-AA9E-CED97C350537}" type="slidenum">
              <a:rPr lang="en-GB"/>
              <a:pPr>
                <a:defRPr/>
              </a:pPr>
              <a:t>‹#›</a:t>
            </a:fld>
            <a:endParaRPr lang="en-GB"/>
          </a:p>
        </p:txBody>
      </p:sp>
      <p:sp>
        <p:nvSpPr>
          <p:cNvPr id="76805"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693" r:id="rId1"/>
    <p:sldLayoutId id="2147486694" r:id="rId2"/>
    <p:sldLayoutId id="2147486695" r:id="rId3"/>
    <p:sldLayoutId id="2147486696" r:id="rId4"/>
    <p:sldLayoutId id="2147486697" r:id="rId5"/>
    <p:sldLayoutId id="2147486698" r:id="rId6"/>
    <p:sldLayoutId id="2147486699" r:id="rId7"/>
    <p:sldLayoutId id="2147486700" r:id="rId8"/>
    <p:sldLayoutId id="2147486701" r:id="rId9"/>
    <p:sldLayoutId id="2147486702" r:id="rId10"/>
    <p:sldLayoutId id="214748670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7826"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77827"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3BE8C5C9-48C6-4B71-813D-AB80260F5A0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04" r:id="rId1"/>
    <p:sldLayoutId id="2147486705" r:id="rId2"/>
    <p:sldLayoutId id="2147486706" r:id="rId3"/>
    <p:sldLayoutId id="2147486707" r:id="rId4"/>
    <p:sldLayoutId id="2147486708" r:id="rId5"/>
    <p:sldLayoutId id="2147486709" r:id="rId6"/>
    <p:sldLayoutId id="2147486710" r:id="rId7"/>
    <p:sldLayoutId id="2147486711" r:id="rId8"/>
    <p:sldLayoutId id="2147486712" r:id="rId9"/>
    <p:sldLayoutId id="2147486713" r:id="rId10"/>
    <p:sldLayoutId id="214748671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885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78851"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FFFFFF"/>
                </a:solidFill>
                <a:latin typeface="Gill Sans MT" charset="0"/>
                <a:ea typeface="MS Gothic" charset="0"/>
              </a:rPr>
              <a:t>Click to edit Master text styles</a:t>
            </a:r>
            <a:br>
              <a:rPr lang="en-GB" sz="2800">
                <a:solidFill>
                  <a:srgbClr val="FFFFFF"/>
                </a:solidFill>
                <a:latin typeface="Gill Sans MT" charset="0"/>
                <a:ea typeface="MS Gothic" charset="0"/>
              </a:rPr>
            </a:br>
            <a:r>
              <a:rPr lang="en-GB" sz="2400">
                <a:solidFill>
                  <a:srgbClr val="DDE9EC"/>
                </a:solidFill>
                <a:latin typeface="Gill Sans MT" charset="0"/>
                <a:ea typeface="MS Gothic" charset="0"/>
              </a:rPr>
              <a:t>Second level</a:t>
            </a:r>
            <a:br>
              <a:rPr lang="en-GB" sz="2400">
                <a:solidFill>
                  <a:srgbClr val="DDE9EC"/>
                </a:solidFill>
                <a:latin typeface="Gill Sans MT" charset="0"/>
                <a:ea typeface="MS Gothic" charset="0"/>
              </a:rPr>
            </a:br>
            <a:r>
              <a:rPr lang="en-GB" sz="2000">
                <a:solidFill>
                  <a:srgbClr val="FFFFFF"/>
                </a:solidFill>
                <a:latin typeface="Gill Sans MT" charset="0"/>
                <a:ea typeface="MS Gothic" charset="0"/>
              </a:rPr>
              <a:t>Third level</a:t>
            </a:r>
            <a:br>
              <a:rPr lang="en-GB" sz="2000">
                <a:solidFill>
                  <a:srgbClr val="FFFFFF"/>
                </a:solidFill>
                <a:latin typeface="Gill Sans MT" charset="0"/>
                <a:ea typeface="MS Gothic" charset="0"/>
              </a:rPr>
            </a:br>
            <a:r>
              <a:rPr lang="en-GB">
                <a:solidFill>
                  <a:srgbClr val="FFFFFF"/>
                </a:solidFill>
                <a:latin typeface="Gill Sans MT" charset="0"/>
                <a:ea typeface="MS Gothic" charset="0"/>
              </a:rPr>
              <a:t>Fourth level</a:t>
            </a:r>
            <a:br>
              <a:rPr lang="en-GB">
                <a:solidFill>
                  <a:srgbClr val="FFFFFF"/>
                </a:solidFill>
                <a:latin typeface="Gill Sans MT" charset="0"/>
                <a:ea typeface="MS Gothic" charset="0"/>
              </a:rPr>
            </a:br>
            <a:r>
              <a:rPr lang="en-GB">
                <a:solidFill>
                  <a:srgbClr val="FFFFFF"/>
                </a:solidFill>
                <a:latin typeface="Gill Sans MT" charset="0"/>
                <a:ea typeface="MS Gothic" charset="0"/>
              </a:rPr>
              <a:t>Fifth level</a:t>
            </a:r>
          </a:p>
        </p:txBody>
      </p:sp>
      <p:sp>
        <p:nvSpPr>
          <p:cNvPr id="78852"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759D7FC8-66CC-4BE8-9F85-B9C05061A005}" type="slidenum">
              <a:rPr lang="en-GB"/>
              <a:pPr>
                <a:defRPr/>
              </a:pPr>
              <a:t>‹#›</a:t>
            </a:fld>
            <a:endParaRPr lang="en-GB"/>
          </a:p>
        </p:txBody>
      </p:sp>
      <p:sp>
        <p:nvSpPr>
          <p:cNvPr id="78854"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15" r:id="rId1"/>
    <p:sldLayoutId id="2147486716" r:id="rId2"/>
    <p:sldLayoutId id="2147486717" r:id="rId3"/>
    <p:sldLayoutId id="2147486718" r:id="rId4"/>
    <p:sldLayoutId id="2147486719" r:id="rId5"/>
    <p:sldLayoutId id="2147486720" r:id="rId6"/>
    <p:sldLayoutId id="2147486721" r:id="rId7"/>
    <p:sldLayoutId id="2147486722" r:id="rId8"/>
    <p:sldLayoutId id="2147486723" r:id="rId9"/>
    <p:sldLayoutId id="2147486724" r:id="rId10"/>
    <p:sldLayoutId id="214748672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9874"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79875"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9876"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FFFFFF"/>
                </a:solidFill>
                <a:latin typeface="Gill Sans MT" charset="0"/>
                <a:ea typeface="MS Gothic" charset="0"/>
              </a:rPr>
              <a:t>Click to edit Master text styles</a:t>
            </a:r>
          </a:p>
        </p:txBody>
      </p:sp>
      <p:sp>
        <p:nvSpPr>
          <p:cNvPr id="79877"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FFFFFF"/>
                </a:solidFill>
                <a:latin typeface="Gill Sans MT" charset="0"/>
                <a:ea typeface="MS Gothic" charset="0"/>
              </a:rPr>
              <a:t>Click to edit Master text styles</a:t>
            </a:r>
            <a:br>
              <a:rPr lang="en-GB" sz="2400">
                <a:solidFill>
                  <a:srgbClr val="FFFFFF"/>
                </a:solidFill>
                <a:latin typeface="Gill Sans MT" charset="0"/>
                <a:ea typeface="MS Gothic" charset="0"/>
              </a:rPr>
            </a:br>
            <a:r>
              <a:rPr lang="en-GB" sz="2000">
                <a:solidFill>
                  <a:srgbClr val="DDE9EC"/>
                </a:solidFill>
                <a:latin typeface="Gill Sans MT" charset="0"/>
                <a:ea typeface="MS Gothic" charset="0"/>
              </a:rPr>
              <a:t>Second level</a:t>
            </a:r>
            <a:br>
              <a:rPr lang="en-GB" sz="2000">
                <a:solidFill>
                  <a:srgbClr val="DDE9EC"/>
                </a:solidFill>
                <a:latin typeface="Gill Sans MT" charset="0"/>
                <a:ea typeface="MS Gothic" charset="0"/>
              </a:rPr>
            </a:br>
            <a:r>
              <a:rPr lang="en-GB">
                <a:solidFill>
                  <a:srgbClr val="FFFFFF"/>
                </a:solidFill>
                <a:latin typeface="Gill Sans MT" charset="0"/>
                <a:ea typeface="MS Gothic" charset="0"/>
              </a:rPr>
              <a:t>Third level</a:t>
            </a:r>
            <a:br>
              <a:rPr lang="en-GB">
                <a:solidFill>
                  <a:srgbClr val="FFFFFF"/>
                </a:solidFill>
                <a:latin typeface="Gill Sans MT" charset="0"/>
                <a:ea typeface="MS Gothic" charset="0"/>
              </a:rPr>
            </a:br>
            <a:r>
              <a:rPr lang="en-GB" sz="1600">
                <a:solidFill>
                  <a:srgbClr val="FFFFFF"/>
                </a:solidFill>
                <a:latin typeface="Gill Sans MT" charset="0"/>
                <a:ea typeface="MS Gothic" charset="0"/>
              </a:rPr>
              <a:t>Fourth level</a:t>
            </a:r>
            <a:br>
              <a:rPr lang="en-GB" sz="1600">
                <a:solidFill>
                  <a:srgbClr val="FFFFFF"/>
                </a:solidFill>
                <a:latin typeface="Gill Sans MT" charset="0"/>
                <a:ea typeface="MS Gothic" charset="0"/>
              </a:rPr>
            </a:br>
            <a:r>
              <a:rPr lang="en-GB" sz="1600">
                <a:solidFill>
                  <a:srgbClr val="FFFFFF"/>
                </a:solidFill>
                <a:latin typeface="Gill Sans MT" charset="0"/>
                <a:ea typeface="MS Gothic" charset="0"/>
              </a:rPr>
              <a:t>Fifth level</a:t>
            </a:r>
          </a:p>
        </p:txBody>
      </p:sp>
      <p:sp>
        <p:nvSpPr>
          <p:cNvPr id="79878"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0DA1716-64CE-437D-872C-25212BDE21AF}"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26" r:id="rId1"/>
    <p:sldLayoutId id="2147486727" r:id="rId2"/>
    <p:sldLayoutId id="2147486728" r:id="rId3"/>
    <p:sldLayoutId id="2147486729" r:id="rId4"/>
    <p:sldLayoutId id="2147486730" r:id="rId5"/>
    <p:sldLayoutId id="2147486731" r:id="rId6"/>
    <p:sldLayoutId id="2147486732" r:id="rId7"/>
    <p:sldLayoutId id="2147486733" r:id="rId8"/>
    <p:sldLayoutId id="2147486734" r:id="rId9"/>
    <p:sldLayoutId id="2147486735" r:id="rId10"/>
    <p:sldLayoutId id="214748673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089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2DCB8A23-F131-4DB5-95C3-D85947222D51}" type="slidenum">
              <a:rPr lang="en-GB"/>
              <a:pPr>
                <a:defRPr/>
              </a:pPr>
              <a:t>‹#›</a:t>
            </a:fld>
            <a:endParaRPr lang="en-GB"/>
          </a:p>
        </p:txBody>
      </p:sp>
      <p:sp>
        <p:nvSpPr>
          <p:cNvPr id="80900"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37" r:id="rId1"/>
    <p:sldLayoutId id="2147486738" r:id="rId2"/>
    <p:sldLayoutId id="2147486739" r:id="rId3"/>
    <p:sldLayoutId id="2147486740" r:id="rId4"/>
    <p:sldLayoutId id="2147486741" r:id="rId5"/>
    <p:sldLayoutId id="2147486742" r:id="rId6"/>
    <p:sldLayoutId id="2147486743" r:id="rId7"/>
    <p:sldLayoutId id="2147486744" r:id="rId8"/>
    <p:sldLayoutId id="2147486745" r:id="rId9"/>
    <p:sldLayoutId id="2147486746" r:id="rId10"/>
    <p:sldLayoutId id="214748674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309DB1C6-BAB1-44B9-B0D3-B58009A81449}" type="slidenum">
              <a:rPr lang="en-GB"/>
              <a:pPr>
                <a:defRPr/>
              </a:pPr>
              <a:t>‹#›</a:t>
            </a:fld>
            <a:endParaRPr lang="en-GB"/>
          </a:p>
        </p:txBody>
      </p:sp>
      <p:sp>
        <p:nvSpPr>
          <p:cNvPr id="8195"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8196"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5956" r:id="rId1"/>
    <p:sldLayoutId id="2147485957" r:id="rId2"/>
    <p:sldLayoutId id="2147485958" r:id="rId3"/>
    <p:sldLayoutId id="2147485959" r:id="rId4"/>
    <p:sldLayoutId id="2147485960" r:id="rId5"/>
    <p:sldLayoutId id="2147485961" r:id="rId6"/>
    <p:sldLayoutId id="2147485962" r:id="rId7"/>
    <p:sldLayoutId id="2147485963" r:id="rId8"/>
    <p:sldLayoutId id="2147485964" r:id="rId9"/>
    <p:sldLayoutId id="2147485965" r:id="rId10"/>
    <p:sldLayoutId id="214748596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21"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1DC879AE-FED8-4463-B04F-0C8919C628CF}" type="slidenum">
              <a:rPr lang="en-GB"/>
              <a:pPr>
                <a:defRPr/>
              </a:pPr>
              <a:t>‹#›</a:t>
            </a:fld>
            <a:endParaRPr lang="en-GB"/>
          </a:p>
        </p:txBody>
      </p:sp>
      <p:sp>
        <p:nvSpPr>
          <p:cNvPr id="81923"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81924"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748" r:id="rId1"/>
    <p:sldLayoutId id="2147486749" r:id="rId2"/>
    <p:sldLayoutId id="2147486750" r:id="rId3"/>
    <p:sldLayoutId id="2147486751" r:id="rId4"/>
    <p:sldLayoutId id="2147486752" r:id="rId5"/>
    <p:sldLayoutId id="2147486753" r:id="rId6"/>
    <p:sldLayoutId id="2147486754" r:id="rId7"/>
    <p:sldLayoutId id="2147486755" r:id="rId8"/>
    <p:sldLayoutId id="2147486756" r:id="rId9"/>
    <p:sldLayoutId id="2147486757" r:id="rId10"/>
    <p:sldLayoutId id="214748675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2946"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FFFFFF"/>
                </a:solidFill>
                <a:latin typeface="Gill Sans MT" charset="0"/>
                <a:ea typeface="MS Gothic" charset="0"/>
              </a:rPr>
              <a:t>Click to edit Master text styles</a:t>
            </a:r>
            <a:br>
              <a:rPr lang="en-GB" sz="3200">
                <a:solidFill>
                  <a:srgbClr val="FFFFFF"/>
                </a:solidFill>
                <a:latin typeface="Gill Sans MT" charset="0"/>
                <a:ea typeface="MS Gothic" charset="0"/>
              </a:rPr>
            </a:br>
            <a:r>
              <a:rPr lang="en-GB" sz="2800">
                <a:solidFill>
                  <a:srgbClr val="DDE9EC"/>
                </a:solidFill>
                <a:latin typeface="Gill Sans MT" charset="0"/>
                <a:ea typeface="MS Gothic" charset="0"/>
              </a:rPr>
              <a:t>Second level</a:t>
            </a:r>
            <a:br>
              <a:rPr lang="en-GB" sz="2800">
                <a:solidFill>
                  <a:srgbClr val="DDE9EC"/>
                </a:solidFill>
                <a:latin typeface="Gill Sans MT" charset="0"/>
                <a:ea typeface="MS Gothic" charset="0"/>
              </a:rPr>
            </a:br>
            <a:r>
              <a:rPr lang="en-GB" sz="2400">
                <a:solidFill>
                  <a:srgbClr val="FFFFFF"/>
                </a:solidFill>
                <a:latin typeface="Gill Sans MT" charset="0"/>
                <a:ea typeface="MS Gothic" charset="0"/>
              </a:rPr>
              <a:t>Third level</a:t>
            </a:r>
            <a:br>
              <a:rPr lang="en-GB" sz="2400">
                <a:solidFill>
                  <a:srgbClr val="FFFFFF"/>
                </a:solidFill>
                <a:latin typeface="Gill Sans MT" charset="0"/>
                <a:ea typeface="MS Gothic" charset="0"/>
              </a:rPr>
            </a:br>
            <a:r>
              <a:rPr lang="en-GB" sz="2000">
                <a:solidFill>
                  <a:srgbClr val="FFFFFF"/>
                </a:solidFill>
                <a:latin typeface="Gill Sans MT" charset="0"/>
                <a:ea typeface="MS Gothic" charset="0"/>
              </a:rPr>
              <a:t>Fourth level</a:t>
            </a:r>
            <a:br>
              <a:rPr lang="en-GB" sz="2000">
                <a:solidFill>
                  <a:srgbClr val="FFFFFF"/>
                </a:solidFill>
                <a:latin typeface="Gill Sans MT" charset="0"/>
                <a:ea typeface="MS Gothic" charset="0"/>
              </a:rPr>
            </a:br>
            <a:r>
              <a:rPr lang="en-GB" sz="2000">
                <a:solidFill>
                  <a:srgbClr val="FFFFFF"/>
                </a:solidFill>
                <a:latin typeface="Gill Sans MT" charset="0"/>
                <a:ea typeface="MS Gothic" charset="0"/>
              </a:rPr>
              <a:t>Fifth level</a:t>
            </a:r>
          </a:p>
        </p:txBody>
      </p:sp>
      <p:sp>
        <p:nvSpPr>
          <p:cNvPr id="82948"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E288318-0710-451D-9B5F-49C2D37873CA}"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59" r:id="rId1"/>
    <p:sldLayoutId id="2147486760" r:id="rId2"/>
    <p:sldLayoutId id="2147486761" r:id="rId3"/>
    <p:sldLayoutId id="2147486762" r:id="rId4"/>
    <p:sldLayoutId id="2147486763" r:id="rId5"/>
    <p:sldLayoutId id="2147486764" r:id="rId6"/>
    <p:sldLayoutId id="2147486765" r:id="rId7"/>
    <p:sldLayoutId id="2147486766" r:id="rId8"/>
    <p:sldLayoutId id="2147486767" r:id="rId9"/>
    <p:sldLayoutId id="2147486768" r:id="rId10"/>
    <p:sldLayoutId id="214748676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3970"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83972"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446633F6-12F8-4C5C-9BC1-0F414C72F6E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70" r:id="rId1"/>
    <p:sldLayoutId id="2147486771" r:id="rId2"/>
    <p:sldLayoutId id="2147486772" r:id="rId3"/>
    <p:sldLayoutId id="2147486773" r:id="rId4"/>
    <p:sldLayoutId id="2147486774" r:id="rId5"/>
    <p:sldLayoutId id="2147486775" r:id="rId6"/>
    <p:sldLayoutId id="2147486776" r:id="rId7"/>
    <p:sldLayoutId id="2147486777" r:id="rId8"/>
    <p:sldLayoutId id="2147486778" r:id="rId9"/>
    <p:sldLayoutId id="2147486779" r:id="rId10"/>
    <p:sldLayoutId id="214748678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4994"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84995"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D53C77BA-0EC2-4559-83C0-A576CC654D6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81" r:id="rId1"/>
    <p:sldLayoutId id="2147486782" r:id="rId2"/>
    <p:sldLayoutId id="2147486783" r:id="rId3"/>
    <p:sldLayoutId id="2147486784" r:id="rId4"/>
    <p:sldLayoutId id="2147486785" r:id="rId5"/>
    <p:sldLayoutId id="2147486786" r:id="rId6"/>
    <p:sldLayoutId id="2147486787" r:id="rId7"/>
    <p:sldLayoutId id="2147486788" r:id="rId8"/>
    <p:sldLayoutId id="2147486789" r:id="rId9"/>
    <p:sldLayoutId id="2147486790" r:id="rId10"/>
    <p:sldLayoutId id="214748679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6018"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86019"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DDE9EC"/>
                </a:solidFill>
                <a:latin typeface="Times New Roman" pitchFamily="16" charset="0"/>
                <a:ea typeface="+mn-ea"/>
                <a:cs typeface="+mn-cs"/>
              </a:defRPr>
            </a:lvl1pPr>
          </a:lstStyle>
          <a:p>
            <a:pPr>
              <a:defRPr/>
            </a:pPr>
            <a:fld id="{51190C70-7916-4E60-97EE-8DD36A824892}"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792" r:id="rId1"/>
    <p:sldLayoutId id="2147486793" r:id="rId2"/>
    <p:sldLayoutId id="2147486794" r:id="rId3"/>
    <p:sldLayoutId id="2147486795" r:id="rId4"/>
    <p:sldLayoutId id="2147486796" r:id="rId5"/>
    <p:sldLayoutId id="2147486797" r:id="rId6"/>
    <p:sldLayoutId id="2147486798" r:id="rId7"/>
    <p:sldLayoutId id="2147486799" r:id="rId8"/>
    <p:sldLayoutId id="2147486800" r:id="rId9"/>
    <p:sldLayoutId id="2147486801" r:id="rId10"/>
    <p:sldLayoutId id="214748680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7041" name="Freeform 1"/>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2" name="Freeform 2"/>
          <p:cNvSpPr>
            <a:spLocks noChangeArrowheads="1"/>
          </p:cNvSpPr>
          <p:nvPr/>
        </p:nvSpPr>
        <p:spPr bwMode="auto">
          <a:xfrm>
            <a:off x="457200" y="1143000"/>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3" name="Freeform 3"/>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87044" name="Freeform 4"/>
          <p:cNvSpPr>
            <a:spLocks noChangeArrowheads="1"/>
          </p:cNvSpPr>
          <p:nvPr/>
        </p:nvSpPr>
        <p:spPr bwMode="auto">
          <a:xfrm>
            <a:off x="457200" y="6353175"/>
            <a:ext cx="8229600" cy="1588"/>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55987200" y="10800"/>
              </a:cxn>
              <a:cxn ang="0">
                <a:pos x="111974400" y="21600"/>
              </a:cxn>
            </a:cxnLst>
            <a:rect l="T0" t="T1" r="T2" b="T3"/>
            <a:pathLst>
              <a:path w="21600" h="21600">
                <a:moveTo>
                  <a:pt x="55987200" y="10800"/>
                </a:moveTo>
                <a:lnTo>
                  <a:pt x="111974400" y="21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5" name="Freeform 5"/>
          <p:cNvSpPr>
            <a:spLocks noChangeArrowheads="1"/>
          </p:cNvSpPr>
          <p:nvPr/>
        </p:nvSpPr>
        <p:spPr bwMode="auto">
          <a:xfrm rot="5400000">
            <a:off x="427038" y="6467475"/>
            <a:ext cx="190500" cy="120650"/>
          </a:xfrm>
          <a:custGeom>
            <a:avLst/>
            <a:gdLst>
              <a:gd name="G0" fmla="+- 10800 0 0"/>
              <a:gd name="G1" fmla="+- 21600 0 0"/>
              <a:gd name="G2" fmla="+- 10800 0 0"/>
              <a:gd name="G3" fmla="+- 21600 0 0"/>
              <a:gd name="G4" fmla="+- G3 0 G2"/>
              <a:gd name="G5" fmla="*/ G4 1 2"/>
              <a:gd name="G6" fmla="+- G2 G5 0"/>
              <a:gd name="G7" fmla="+- G1 0 G0"/>
              <a:gd name="G8" fmla="*/ G7 1 2"/>
              <a:gd name="G9" fmla="+- 50000 0 0"/>
              <a:gd name="G10" fmla="*/ G7 G9 1"/>
              <a:gd name="G11" fmla="*/ G10 1 3392"/>
              <a:gd name="G12" fmla="*/ G7 G9 1"/>
              <a:gd name="G13" fmla="*/ G12 1 34464"/>
              <a:gd name="G14" fmla="+- G11 G8 0"/>
              <a:gd name="T0" fmla="*/ G11 w 21600"/>
              <a:gd name="T1" fmla="*/ G6 h 21600"/>
              <a:gd name="T2" fmla="*/ G14 w 21600"/>
              <a:gd name="T3" fmla="*/ G3 h 21600"/>
            </a:gdLst>
            <a:ahLst/>
            <a:cxnLst>
              <a:cxn ang="0">
                <a:pos x="17052" y="21600"/>
              </a:cxn>
              <a:cxn ang="0">
                <a:pos x="24740" y="10800"/>
              </a:cxn>
              <a:cxn ang="0">
                <a:pos x="34105" y="21600"/>
              </a:cxn>
            </a:cxnLst>
            <a:rect l="T0" t="T1" r="T2" b="T3"/>
            <a:pathLst>
              <a:path w="21600" h="21600">
                <a:moveTo>
                  <a:pt x="17052" y="21600"/>
                </a:moveTo>
                <a:lnTo>
                  <a:pt x="24740" y="10800"/>
                </a:lnTo>
                <a:lnTo>
                  <a:pt x="34105" y="21600"/>
                </a:lnTo>
                <a:close/>
              </a:path>
            </a:pathLst>
          </a:custGeom>
          <a:solidFill>
            <a:srgbClr val="9FB8CD"/>
          </a:solidFill>
          <a:ln w="9525">
            <a:noFill/>
            <a:round/>
            <a:headEnd/>
            <a:tailEnd/>
          </a:ln>
          <a:effectLst/>
        </p:spPr>
        <p:txBody>
          <a:bodyPr wrap="none" anchor="ctr"/>
          <a:lstStyle/>
          <a:p>
            <a:pPr>
              <a:defRPr/>
            </a:pPr>
            <a:endParaRPr lang="en-US">
              <a:ea typeface="+mn-ea"/>
            </a:endParaRPr>
          </a:p>
        </p:txBody>
      </p:sp>
      <p:sp>
        <p:nvSpPr>
          <p:cNvPr id="87046" name="Freeform 6"/>
          <p:cNvSpPr>
            <a:spLocks noChangeArrowheads="1"/>
          </p:cNvSpPr>
          <p:nvPr/>
        </p:nvSpPr>
        <p:spPr bwMode="auto">
          <a:xfrm>
            <a:off x="6556375" y="276225"/>
            <a:ext cx="1588" cy="5851525"/>
          </a:xfrm>
          <a:custGeom>
            <a:avLst/>
            <a:gdLst>
              <a:gd name="G0" fmla="+- 10800 0 0"/>
              <a:gd name="G1" fmla="+- 21600 0 0"/>
              <a:gd name="G2" fmla="+- 10800 0 0"/>
              <a:gd name="G3" fmla="+- 21600 0 0"/>
              <a:gd name="T0" fmla="*/ 0 w 21600"/>
              <a:gd name="T1" fmla="*/ 0 h 21600"/>
              <a:gd name="T2" fmla="*/ 21600 w 21600"/>
              <a:gd name="T3" fmla="*/ 21600 h 21600"/>
            </a:gdLst>
            <a:ahLst/>
            <a:cxnLst>
              <a:cxn ang="0">
                <a:pos x="10800" y="39808800"/>
              </a:cxn>
              <a:cxn ang="0">
                <a:pos x="21600" y="79617600"/>
              </a:cxn>
            </a:cxnLst>
            <a:rect l="T0" t="T1" r="T2" b="T3"/>
            <a:pathLst>
              <a:path w="21600" h="21600">
                <a:moveTo>
                  <a:pt x="10800" y="39808800"/>
                </a:moveTo>
                <a:lnTo>
                  <a:pt x="21600" y="79617600"/>
                </a:lnTo>
              </a:path>
            </a:pathLst>
          </a:custGeom>
          <a:noFill/>
          <a:ln w="9360">
            <a:solidFill>
              <a:srgbClr val="9FB8CD"/>
            </a:solidFill>
            <a:prstDash val="sysDot"/>
            <a:miter lim="800000"/>
            <a:headEnd/>
            <a:tailEnd/>
          </a:ln>
          <a:effectLst/>
        </p:spPr>
        <p:txBody>
          <a:bodyPr wrap="none" anchor="ctr"/>
          <a:lstStyle/>
          <a:p>
            <a:pPr>
              <a:defRPr/>
            </a:pPr>
            <a:endParaRPr lang="en-US">
              <a:ea typeface="+mn-ea"/>
            </a:endParaRPr>
          </a:p>
        </p:txBody>
      </p:sp>
      <p:sp>
        <p:nvSpPr>
          <p:cNvPr id="87048" name="Rectangle 7"/>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87049" name="Rectangle 8"/>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9"/>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87050" name="Text Box 10"/>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87051" name="Rectangle 1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5E382E5B-B1C7-4C39-BA14-0896DD8C46ED}"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03" r:id="rId1"/>
    <p:sldLayoutId id="2147486804" r:id="rId2"/>
    <p:sldLayoutId id="2147486805" r:id="rId3"/>
    <p:sldLayoutId id="2147486806" r:id="rId4"/>
    <p:sldLayoutId id="2147486807" r:id="rId5"/>
    <p:sldLayoutId id="2147486808" r:id="rId6"/>
    <p:sldLayoutId id="2147486809" r:id="rId7"/>
    <p:sldLayoutId id="2147486810" r:id="rId8"/>
    <p:sldLayoutId id="2147486811" r:id="rId9"/>
    <p:sldLayoutId id="2147486812" r:id="rId10"/>
    <p:sldLayoutId id="214748681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8066" name="Rectangle 1"/>
          <p:cNvSpPr>
            <a:spLocks noGrp="1" noChangeArrowheads="1"/>
          </p:cNvSpPr>
          <p:nvPr>
            <p:ph type="title"/>
          </p:nvPr>
        </p:nvSpPr>
        <p:spPr bwMode="auto">
          <a:xfrm>
            <a:off x="685800" y="2130425"/>
            <a:ext cx="7770813" cy="1468438"/>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88067" name="Rectangle 2"/>
          <p:cNvSpPr>
            <a:spLocks noGrp="1" noChangeArrowheads="1"/>
          </p:cNvSpPr>
          <p:nvPr>
            <p:ph type="body" idx="1"/>
          </p:nvPr>
        </p:nvSpPr>
        <p:spPr bwMode="auto">
          <a:xfrm>
            <a:off x="1371600" y="3886200"/>
            <a:ext cx="6399213" cy="1751013"/>
          </a:xfrm>
          <a:prstGeom prst="rect">
            <a:avLst/>
          </a:prstGeom>
          <a:noFill/>
          <a:ln w="25560">
            <a:noFill/>
            <a:round/>
            <a:headEnd/>
            <a:tailEnd/>
          </a:ln>
        </p:spPr>
        <p:txBody>
          <a:bodyPr vert="horz" wrap="square" lIns="90000" tIns="46800" rIns="90000" bIns="46800" numCol="1" anchor="t" anchorCtr="1" compatLnSpc="1">
            <a:prstTxWarp prst="textNoShape">
              <a:avLst/>
            </a:prstTxWarp>
          </a:bodyPr>
          <a:lstStyle/>
          <a:p>
            <a:pPr lvl="0"/>
            <a:r>
              <a:rPr lang="en-GB" smtClean="0"/>
              <a:t>Click to edit Master subtitle style</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7C873192-EC20-4CA0-9E64-A68B82223F3E}" type="slidenum">
              <a:rPr lang="en-GB"/>
              <a:pPr>
                <a:defRPr/>
              </a:pPr>
              <a:t>‹#›</a:t>
            </a:fld>
            <a:endParaRPr lang="en-GB"/>
          </a:p>
        </p:txBody>
      </p:sp>
      <p:sp>
        <p:nvSpPr>
          <p:cNvPr id="88068" name="Text Box 4"/>
          <p:cNvSpPr txBox="1">
            <a:spLocks noChangeArrowheads="1"/>
          </p:cNvSpPr>
          <p:nvPr/>
        </p:nvSpPr>
        <p:spPr bwMode="auto">
          <a:xfrm>
            <a:off x="457200" y="1604963"/>
            <a:ext cx="8229600" cy="4525962"/>
          </a:xfrm>
          <a:prstGeom prst="rect">
            <a:avLst/>
          </a:prstGeom>
          <a:noFill/>
          <a:ln w="25560">
            <a:noFill/>
            <a:round/>
            <a:headEnd/>
            <a:tailEnd/>
          </a:ln>
          <a:effectLst/>
        </p:spPr>
        <p:txBody>
          <a:bodyPr lIns="0" tIns="0" rIns="0" bIns="0"/>
          <a:lstStyle/>
          <a:p>
            <a:pPr>
              <a:defRPr/>
            </a:pPr>
            <a:endParaRPr lang="en-US">
              <a:solidFill>
                <a:srgbClr val="000000"/>
              </a:solidFill>
              <a:ea typeface="MS Gothic" charset="0"/>
            </a:endParaRPr>
          </a:p>
        </p:txBody>
      </p:sp>
    </p:spTree>
  </p:cSld>
  <p:clrMap bg1="lt1" tx1="dk1" bg2="lt2" tx2="dk2" accent1="accent1" accent2="accent2" accent3="accent3" accent4="accent4" accent5="accent5" accent6="accent6" hlink="hlink" folHlink="folHlink"/>
  <p:sldLayoutIdLst>
    <p:sldLayoutId id="2147486814" r:id="rId1"/>
    <p:sldLayoutId id="2147486815" r:id="rId2"/>
    <p:sldLayoutId id="2147486816" r:id="rId3"/>
    <p:sldLayoutId id="2147486817" r:id="rId4"/>
    <p:sldLayoutId id="2147486818" r:id="rId5"/>
    <p:sldLayoutId id="2147486819" r:id="rId6"/>
    <p:sldLayoutId id="2147486820" r:id="rId7"/>
    <p:sldLayoutId id="2147486821" r:id="rId8"/>
    <p:sldLayoutId id="2147486822" r:id="rId9"/>
    <p:sldLayoutId id="2147486823" r:id="rId10"/>
    <p:sldLayoutId id="214748682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9090"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8223250"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600">
                <a:solidFill>
                  <a:srgbClr val="000000"/>
                </a:solidFill>
                <a:latin typeface="Gill Sans MT" charset="0"/>
                <a:ea typeface="MS Gothic" charset="0"/>
              </a:rPr>
              <a:t>Click to edit Master text styles</a:t>
            </a:r>
            <a:br>
              <a:rPr lang="en-GB" sz="2600">
                <a:solidFill>
                  <a:srgbClr val="000000"/>
                </a:solidFill>
                <a:latin typeface="Gill Sans MT" charset="0"/>
                <a:ea typeface="MS Gothic" charset="0"/>
              </a:rPr>
            </a:br>
            <a:r>
              <a:rPr lang="en-GB" sz="2300">
                <a:solidFill>
                  <a:srgbClr val="464653"/>
                </a:solidFill>
                <a:latin typeface="Gill Sans MT" charset="0"/>
                <a:ea typeface="MS Gothic" charset="0"/>
              </a:rPr>
              <a:t>Second level</a:t>
            </a:r>
            <a:br>
              <a:rPr lang="en-GB" sz="23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89091"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FEED5C4C-C370-458C-AFFD-407B8DC64BA8}" type="slidenum">
              <a:rPr lang="en-GB"/>
              <a:pPr>
                <a:defRPr/>
              </a:pPr>
              <a:t>‹#›</a:t>
            </a:fld>
            <a:endParaRPr lang="en-GB"/>
          </a:p>
        </p:txBody>
      </p:sp>
      <p:sp>
        <p:nvSpPr>
          <p:cNvPr id="89093" name="Rectangle 4"/>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25" r:id="rId1"/>
    <p:sldLayoutId id="2147486826" r:id="rId2"/>
    <p:sldLayoutId id="2147486827" r:id="rId3"/>
    <p:sldLayoutId id="2147486828" r:id="rId4"/>
    <p:sldLayoutId id="2147486829" r:id="rId5"/>
    <p:sldLayoutId id="2147486830" r:id="rId6"/>
    <p:sldLayoutId id="2147486831" r:id="rId7"/>
    <p:sldLayoutId id="2147486832" r:id="rId8"/>
    <p:sldLayoutId id="2147486833" r:id="rId9"/>
    <p:sldLayoutId id="2147486834" r:id="rId10"/>
    <p:sldLayoutId id="2147486835"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0114" name="Rectangle 1"/>
          <p:cNvSpPr>
            <a:spLocks noGrp="1" noChangeArrowheads="1"/>
          </p:cNvSpPr>
          <p:nvPr>
            <p:ph type="title"/>
          </p:nvPr>
        </p:nvSpPr>
        <p:spPr bwMode="auto">
          <a:xfrm>
            <a:off x="722313" y="4406900"/>
            <a:ext cx="7770812" cy="1360488"/>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title style</a:t>
            </a:r>
          </a:p>
        </p:txBody>
      </p:sp>
      <p:sp>
        <p:nvSpPr>
          <p:cNvPr id="90115" name="Rectangle 2"/>
          <p:cNvSpPr>
            <a:spLocks noGrp="1" noChangeArrowheads="1"/>
          </p:cNvSpPr>
          <p:nvPr>
            <p:ph type="body" idx="1"/>
          </p:nvPr>
        </p:nvSpPr>
        <p:spPr bwMode="auto">
          <a:xfrm>
            <a:off x="722313" y="2906713"/>
            <a:ext cx="7770812" cy="149860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A86E96F5-6537-4D04-92BD-4263A72CFD0B}"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36" r:id="rId1"/>
    <p:sldLayoutId id="2147486837" r:id="rId2"/>
    <p:sldLayoutId id="2147486838" r:id="rId3"/>
    <p:sldLayoutId id="2147486839" r:id="rId4"/>
    <p:sldLayoutId id="2147486840" r:id="rId5"/>
    <p:sldLayoutId id="2147486841" r:id="rId6"/>
    <p:sldLayoutId id="2147486842" r:id="rId7"/>
    <p:sldLayoutId id="2147486843" r:id="rId8"/>
    <p:sldLayoutId id="2147486844" r:id="rId9"/>
    <p:sldLayoutId id="2147486845" r:id="rId10"/>
    <p:sldLayoutId id="2147486846"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1138"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457200"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91139" name="Text Box 3"/>
          <p:cNvSpPr txBox="1">
            <a:spLocks noChangeArrowheads="1"/>
          </p:cNvSpPr>
          <p:nvPr/>
        </p:nvSpPr>
        <p:spPr bwMode="auto">
          <a:xfrm>
            <a:off x="4645025" y="1219200"/>
            <a:ext cx="4035425" cy="49037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800">
                <a:solidFill>
                  <a:srgbClr val="000000"/>
                </a:solidFill>
                <a:latin typeface="Gill Sans MT" charset="0"/>
                <a:ea typeface="MS Gothic" charset="0"/>
              </a:rPr>
              <a:t>Click to edit Master text styles</a:t>
            </a:r>
            <a:br>
              <a:rPr lang="en-GB" sz="2800">
                <a:solidFill>
                  <a:srgbClr val="000000"/>
                </a:solidFill>
                <a:latin typeface="Gill Sans MT" charset="0"/>
                <a:ea typeface="MS Gothic" charset="0"/>
              </a:rPr>
            </a:br>
            <a:r>
              <a:rPr lang="en-GB" sz="2400">
                <a:solidFill>
                  <a:srgbClr val="464653"/>
                </a:solidFill>
                <a:latin typeface="Gill Sans MT" charset="0"/>
                <a:ea typeface="MS Gothic" charset="0"/>
              </a:rPr>
              <a:t>Second level</a:t>
            </a:r>
            <a:br>
              <a:rPr lang="en-GB" sz="2400">
                <a:solidFill>
                  <a:srgbClr val="464653"/>
                </a:solidFill>
                <a:latin typeface="Gill Sans MT" charset="0"/>
                <a:ea typeface="MS Gothic" charset="0"/>
              </a:rPr>
            </a:br>
            <a:r>
              <a:rPr lang="en-GB" sz="2000">
                <a:solidFill>
                  <a:srgbClr val="000000"/>
                </a:solidFill>
                <a:latin typeface="Gill Sans MT" charset="0"/>
                <a:ea typeface="MS Gothic" charset="0"/>
              </a:rPr>
              <a:t>Third level</a:t>
            </a:r>
            <a:br>
              <a:rPr lang="en-GB" sz="2000">
                <a:solidFill>
                  <a:srgbClr val="000000"/>
                </a:solidFill>
                <a:latin typeface="Gill Sans MT" charset="0"/>
                <a:ea typeface="MS Gothic" charset="0"/>
              </a:rPr>
            </a:br>
            <a:r>
              <a:rPr lang="en-GB">
                <a:solidFill>
                  <a:srgbClr val="000000"/>
                </a:solidFill>
                <a:latin typeface="Gill Sans MT" charset="0"/>
                <a:ea typeface="MS Gothic" charset="0"/>
              </a:rPr>
              <a:t>Fourth level</a:t>
            </a:r>
            <a:br>
              <a:rPr lang="en-GB">
                <a:solidFill>
                  <a:srgbClr val="000000"/>
                </a:solidFill>
                <a:latin typeface="Gill Sans MT" charset="0"/>
                <a:ea typeface="MS Gothic" charset="0"/>
              </a:rPr>
            </a:br>
            <a:r>
              <a:rPr lang="en-GB">
                <a:solidFill>
                  <a:srgbClr val="000000"/>
                </a:solidFill>
                <a:latin typeface="Gill Sans MT" charset="0"/>
                <a:ea typeface="MS Gothic" charset="0"/>
              </a:rPr>
              <a:t>Fifth level</a:t>
            </a:r>
          </a:p>
        </p:txBody>
      </p:sp>
      <p:sp>
        <p:nvSpPr>
          <p:cNvPr id="91140"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ECE42154-12F2-4F00-BC2D-D92F88B02D13}" type="slidenum">
              <a:rPr lang="en-GB"/>
              <a:pPr>
                <a:defRPr/>
              </a:pPr>
              <a:t>‹#›</a:t>
            </a:fld>
            <a:endParaRPr lang="en-GB"/>
          </a:p>
        </p:txBody>
      </p:sp>
      <p:sp>
        <p:nvSpPr>
          <p:cNvPr id="91142" name="Rectangle 5"/>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47" r:id="rId1"/>
    <p:sldLayoutId id="2147486848" r:id="rId2"/>
    <p:sldLayoutId id="2147486849" r:id="rId3"/>
    <p:sldLayoutId id="2147486850" r:id="rId4"/>
    <p:sldLayoutId id="2147486851" r:id="rId5"/>
    <p:sldLayoutId id="2147486852" r:id="rId6"/>
    <p:sldLayoutId id="2147486853" r:id="rId7"/>
    <p:sldLayoutId id="2147486854" r:id="rId8"/>
    <p:sldLayoutId id="2147486855" r:id="rId9"/>
    <p:sldLayoutId id="2147486856" r:id="rId10"/>
    <p:sldLayoutId id="214748685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9220"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58000"/>
              </a:lnSpc>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smtClean="0">
                <a:solidFill>
                  <a:srgbClr val="464653"/>
                </a:solidFill>
                <a:ea typeface="+mn-ea"/>
                <a:cs typeface="+mn-cs"/>
              </a:defRPr>
            </a:lvl1pPr>
          </a:lstStyle>
          <a:p>
            <a:pPr>
              <a:defRPr/>
            </a:pPr>
            <a:fld id="{D9ED605D-B154-4D41-865E-43DA20E1680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5967" r:id="rId1"/>
    <p:sldLayoutId id="2147485968" r:id="rId2"/>
    <p:sldLayoutId id="2147485969" r:id="rId3"/>
    <p:sldLayoutId id="2147485970" r:id="rId4"/>
    <p:sldLayoutId id="2147485971" r:id="rId5"/>
    <p:sldLayoutId id="2147485972" r:id="rId6"/>
    <p:sldLayoutId id="2147485973" r:id="rId7"/>
    <p:sldLayoutId id="2147485974" r:id="rId8"/>
    <p:sldLayoutId id="2147485975" r:id="rId9"/>
    <p:sldLayoutId id="2147485976" r:id="rId10"/>
    <p:sldLayoutId id="2147485977"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62" name="Rectangle 1"/>
          <p:cNvSpPr>
            <a:spLocks noGrp="1" noChangeArrowheads="1"/>
          </p:cNvSpPr>
          <p:nvPr>
            <p:ph type="title"/>
          </p:nvPr>
        </p:nvSpPr>
        <p:spPr bwMode="auto">
          <a:xfrm>
            <a:off x="457200" y="274638"/>
            <a:ext cx="8228013" cy="114141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92163" name="Rectangle 2"/>
          <p:cNvSpPr>
            <a:spLocks noGrp="1" noChangeArrowheads="1"/>
          </p:cNvSpPr>
          <p:nvPr>
            <p:ph type="body" idx="1"/>
          </p:nvPr>
        </p:nvSpPr>
        <p:spPr bwMode="auto">
          <a:xfrm>
            <a:off x="457200" y="1535113"/>
            <a:ext cx="4038600" cy="638175"/>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text styles</a:t>
            </a:r>
          </a:p>
        </p:txBody>
      </p:sp>
      <p:sp>
        <p:nvSpPr>
          <p:cNvPr id="2" name="Text Box 3"/>
          <p:cNvSpPr txBox="1">
            <a:spLocks noChangeArrowheads="1"/>
          </p:cNvSpPr>
          <p:nvPr/>
        </p:nvSpPr>
        <p:spPr bwMode="auto">
          <a:xfrm>
            <a:off x="457200" y="2174875"/>
            <a:ext cx="4040188"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92164" name="Text Box 4"/>
          <p:cNvSpPr txBox="1">
            <a:spLocks noChangeArrowheads="1"/>
          </p:cNvSpPr>
          <p:nvPr/>
        </p:nvSpPr>
        <p:spPr bwMode="auto">
          <a:xfrm>
            <a:off x="4645025" y="1535113"/>
            <a:ext cx="4041775" cy="639762"/>
          </a:xfrm>
          <a:prstGeom prst="rect">
            <a:avLst/>
          </a:prstGeom>
          <a:noFill/>
          <a:ln w="25560">
            <a:noFill/>
            <a:round/>
            <a:headEnd/>
            <a:tailEnd/>
          </a:ln>
          <a:effectLst/>
        </p:spPr>
        <p:txBody>
          <a:bodyPr lIns="90000" tIns="46800" rIns="90000" bIns="46800" anchor="b"/>
          <a:lstStyle/>
          <a:p>
            <a:pPr>
              <a:lnSpc>
                <a:spcPct val="76000"/>
              </a:lnSpc>
              <a:spcBef>
                <a:spcPts val="600"/>
              </a:spcBef>
              <a:buClrTx/>
              <a:buFontTx/>
              <a:buNone/>
              <a:tabLst>
                <a:tab pos="723900" algn="l"/>
                <a:tab pos="1447800" algn="l"/>
                <a:tab pos="2171700" algn="l"/>
                <a:tab pos="2895600" algn="l"/>
                <a:tab pos="3619500" algn="l"/>
              </a:tabLst>
              <a:defRPr/>
            </a:pPr>
            <a:r>
              <a:rPr lang="en-GB" sz="2400" b="1">
                <a:solidFill>
                  <a:srgbClr val="000000"/>
                </a:solidFill>
                <a:latin typeface="Gill Sans MT" charset="0"/>
                <a:ea typeface="MS Gothic" charset="0"/>
              </a:rPr>
              <a:t>Click to edit Master text styles</a:t>
            </a:r>
          </a:p>
        </p:txBody>
      </p:sp>
      <p:sp>
        <p:nvSpPr>
          <p:cNvPr id="92165" name="Text Box 5"/>
          <p:cNvSpPr txBox="1">
            <a:spLocks noChangeArrowheads="1"/>
          </p:cNvSpPr>
          <p:nvPr/>
        </p:nvSpPr>
        <p:spPr bwMode="auto">
          <a:xfrm>
            <a:off x="4645025" y="2174875"/>
            <a:ext cx="4041775" cy="3951288"/>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Lst>
              <a:defRPr/>
            </a:pPr>
            <a:r>
              <a:rPr lang="en-GB" sz="2400">
                <a:solidFill>
                  <a:srgbClr val="000000"/>
                </a:solidFill>
                <a:latin typeface="Gill Sans MT" charset="0"/>
                <a:ea typeface="MS Gothic" charset="0"/>
              </a:rPr>
              <a:t>Click to edit Master text styles</a:t>
            </a:r>
            <a:br>
              <a:rPr lang="en-GB" sz="2400">
                <a:solidFill>
                  <a:srgbClr val="000000"/>
                </a:solidFill>
                <a:latin typeface="Gill Sans MT" charset="0"/>
                <a:ea typeface="MS Gothic" charset="0"/>
              </a:rPr>
            </a:br>
            <a:r>
              <a:rPr lang="en-GB" sz="2000">
                <a:solidFill>
                  <a:srgbClr val="464653"/>
                </a:solidFill>
                <a:latin typeface="Gill Sans MT" charset="0"/>
                <a:ea typeface="MS Gothic" charset="0"/>
              </a:rPr>
              <a:t>Second level</a:t>
            </a:r>
            <a:br>
              <a:rPr lang="en-GB" sz="2000">
                <a:solidFill>
                  <a:srgbClr val="464653"/>
                </a:solidFill>
                <a:latin typeface="Gill Sans MT" charset="0"/>
                <a:ea typeface="MS Gothic" charset="0"/>
              </a:rPr>
            </a:br>
            <a:r>
              <a:rPr lang="en-GB">
                <a:solidFill>
                  <a:srgbClr val="000000"/>
                </a:solidFill>
                <a:latin typeface="Gill Sans MT" charset="0"/>
                <a:ea typeface="MS Gothic" charset="0"/>
              </a:rPr>
              <a:t>Third level</a:t>
            </a:r>
            <a:br>
              <a:rPr lang="en-GB">
                <a:solidFill>
                  <a:srgbClr val="000000"/>
                </a:solidFill>
                <a:latin typeface="Gill Sans MT" charset="0"/>
                <a:ea typeface="MS Gothic" charset="0"/>
              </a:rPr>
            </a:br>
            <a:r>
              <a:rPr lang="en-GB" sz="1600">
                <a:solidFill>
                  <a:srgbClr val="000000"/>
                </a:solidFill>
                <a:latin typeface="Gill Sans MT" charset="0"/>
                <a:ea typeface="MS Gothic" charset="0"/>
              </a:rPr>
              <a:t>Fourth level</a:t>
            </a:r>
            <a:br>
              <a:rPr lang="en-GB" sz="1600">
                <a:solidFill>
                  <a:srgbClr val="000000"/>
                </a:solidFill>
                <a:latin typeface="Gill Sans MT" charset="0"/>
                <a:ea typeface="MS Gothic" charset="0"/>
              </a:rPr>
            </a:br>
            <a:r>
              <a:rPr lang="en-GB" sz="1600">
                <a:solidFill>
                  <a:srgbClr val="000000"/>
                </a:solidFill>
                <a:latin typeface="Gill Sans MT" charset="0"/>
                <a:ea typeface="MS Gothic" charset="0"/>
              </a:rPr>
              <a:t>Fifth level</a:t>
            </a:r>
          </a:p>
        </p:txBody>
      </p:sp>
      <p:sp>
        <p:nvSpPr>
          <p:cNvPr id="92166" name="Rectangle 6"/>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B810576-22E4-42C2-8EE8-A25E75A03D17}"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58" r:id="rId1"/>
    <p:sldLayoutId id="2147486859" r:id="rId2"/>
    <p:sldLayoutId id="2147486860" r:id="rId3"/>
    <p:sldLayoutId id="2147486861" r:id="rId4"/>
    <p:sldLayoutId id="2147486862" r:id="rId5"/>
    <p:sldLayoutId id="2147486863" r:id="rId6"/>
    <p:sldLayoutId id="2147486864" r:id="rId7"/>
    <p:sldLayoutId id="2147486865" r:id="rId8"/>
    <p:sldLayoutId id="2147486866" r:id="rId9"/>
    <p:sldLayoutId id="2147486867" r:id="rId10"/>
    <p:sldLayoutId id="2147486868"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3186"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Rectangle 2"/>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D806FBD5-3EDA-4370-93DC-707DDC6DA7E3}" type="slidenum">
              <a:rPr lang="en-GB"/>
              <a:pPr>
                <a:defRPr/>
              </a:pPr>
              <a:t>‹#›</a:t>
            </a:fld>
            <a:endParaRPr lang="en-GB"/>
          </a:p>
        </p:txBody>
      </p:sp>
      <p:sp>
        <p:nvSpPr>
          <p:cNvPr id="93188"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69" r:id="rId1"/>
    <p:sldLayoutId id="2147486870" r:id="rId2"/>
    <p:sldLayoutId id="2147486871" r:id="rId3"/>
    <p:sldLayoutId id="2147486872" r:id="rId4"/>
    <p:sldLayoutId id="2147486873" r:id="rId5"/>
    <p:sldLayoutId id="2147486874" r:id="rId6"/>
    <p:sldLayoutId id="2147486875" r:id="rId7"/>
    <p:sldLayoutId id="2147486876" r:id="rId8"/>
    <p:sldLayoutId id="2147486877" r:id="rId9"/>
    <p:sldLayoutId id="2147486878" r:id="rId10"/>
    <p:sldLayoutId id="2147486879"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4209" name="Rectangle 1"/>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08068215-7940-4FDF-829F-D3D59169121C}" type="slidenum">
              <a:rPr lang="en-GB"/>
              <a:pPr>
                <a:defRPr/>
              </a:pPr>
              <a:t>‹#›</a:t>
            </a:fld>
            <a:endParaRPr lang="en-GB"/>
          </a:p>
        </p:txBody>
      </p:sp>
      <p:sp>
        <p:nvSpPr>
          <p:cNvPr id="94211" name="Rectangle 2"/>
          <p:cNvSpPr>
            <a:spLocks noGrp="1" noChangeArrowheads="1"/>
          </p:cNvSpPr>
          <p:nvPr>
            <p:ph type="title"/>
          </p:nvPr>
        </p:nvSpPr>
        <p:spPr bwMode="auto">
          <a:xfrm>
            <a:off x="457200" y="273050"/>
            <a:ext cx="8228013" cy="1143000"/>
          </a:xfrm>
          <a:prstGeom prst="rect">
            <a:avLst/>
          </a:prstGeom>
          <a:noFill/>
          <a:ln w="25560">
            <a:noFill/>
            <a:round/>
            <a:headEnd/>
            <a:tailEnd/>
          </a:ln>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94212" name="Rectangle 3"/>
          <p:cNvSpPr>
            <a:spLocks noGrp="1" noChangeArrowheads="1"/>
          </p:cNvSpPr>
          <p:nvPr>
            <p:ph type="body" idx="1"/>
          </p:nvPr>
        </p:nvSpPr>
        <p:spPr bwMode="auto">
          <a:xfrm>
            <a:off x="457200" y="1604963"/>
            <a:ext cx="8228013" cy="4524375"/>
          </a:xfrm>
          <a:prstGeom prst="rect">
            <a:avLst/>
          </a:prstGeom>
          <a:noFill/>
          <a:ln w="25560">
            <a:noFill/>
            <a:round/>
            <a:headEnd/>
            <a:tailEnd/>
          </a:ln>
        </p:spPr>
        <p:txBody>
          <a:bodyPr vert="horz" wrap="square" lIns="0" tIns="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Tree>
  </p:cSld>
  <p:clrMap bg1="lt1" tx1="dk1" bg2="lt2" tx2="dk2" accent1="accent1" accent2="accent2" accent3="accent3" accent4="accent4" accent5="accent5" accent6="accent6" hlink="hlink" folHlink="folHlink"/>
  <p:sldLayoutIdLst>
    <p:sldLayoutId id="2147486880" r:id="rId1"/>
    <p:sldLayoutId id="2147486881" r:id="rId2"/>
    <p:sldLayoutId id="2147486882" r:id="rId3"/>
    <p:sldLayoutId id="2147486883" r:id="rId4"/>
    <p:sldLayoutId id="2147486884" r:id="rId5"/>
    <p:sldLayoutId id="2147486885" r:id="rId6"/>
    <p:sldLayoutId id="2147486886" r:id="rId7"/>
    <p:sldLayoutId id="2147486887" r:id="rId8"/>
    <p:sldLayoutId id="2147486888" r:id="rId9"/>
    <p:sldLayoutId id="2147486889" r:id="rId10"/>
    <p:sldLayoutId id="2147486890"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5234" name="Rectangle 1"/>
          <p:cNvSpPr>
            <a:spLocks noGrp="1" noChangeArrowheads="1"/>
          </p:cNvSpPr>
          <p:nvPr>
            <p:ph type="title"/>
          </p:nvPr>
        </p:nvSpPr>
        <p:spPr bwMode="auto">
          <a:xfrm>
            <a:off x="457200" y="273050"/>
            <a:ext cx="3006725" cy="1160463"/>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3575050" y="273050"/>
            <a:ext cx="5111750" cy="5853113"/>
          </a:xfrm>
          <a:prstGeom prst="rect">
            <a:avLst/>
          </a:prstGeom>
          <a:noFill/>
          <a:ln w="25560">
            <a:noFill/>
            <a:round/>
            <a:headEnd/>
            <a:tailEnd/>
          </a:ln>
          <a:effectLst/>
        </p:spPr>
        <p:txBody>
          <a:bodyPr lIns="90000" tIns="46800" rIns="90000" bIns="46800"/>
          <a:lstStyle/>
          <a:p>
            <a:pPr marL="266700" indent="-266700">
              <a:lnSpc>
                <a:spcPct val="76000"/>
              </a:lnSpc>
              <a:spcBef>
                <a:spcPts val="600"/>
              </a:spcBef>
              <a:buClr>
                <a:srgbClr val="727CA3"/>
              </a:buClr>
              <a:buSzPct val="76000"/>
              <a:buFont typeface="Wingdings 3" pitchFamily="16" charset="2"/>
              <a:buNone/>
              <a:tabLst>
                <a:tab pos="723900" algn="l"/>
                <a:tab pos="1447800" algn="l"/>
                <a:tab pos="2171700" algn="l"/>
                <a:tab pos="2895600" algn="l"/>
                <a:tab pos="3619500" algn="l"/>
                <a:tab pos="4343400" algn="l"/>
                <a:tab pos="5067300" algn="l"/>
              </a:tabLst>
              <a:defRPr/>
            </a:pPr>
            <a:r>
              <a:rPr lang="en-GB" sz="3200">
                <a:solidFill>
                  <a:srgbClr val="000000"/>
                </a:solidFill>
                <a:latin typeface="Gill Sans MT" charset="0"/>
                <a:ea typeface="MS Gothic" charset="0"/>
              </a:rPr>
              <a:t>Click to edit Master text styles</a:t>
            </a:r>
            <a:br>
              <a:rPr lang="en-GB" sz="3200">
                <a:solidFill>
                  <a:srgbClr val="000000"/>
                </a:solidFill>
                <a:latin typeface="Gill Sans MT" charset="0"/>
                <a:ea typeface="MS Gothic" charset="0"/>
              </a:rPr>
            </a:br>
            <a:r>
              <a:rPr lang="en-GB" sz="2800">
                <a:solidFill>
                  <a:srgbClr val="464653"/>
                </a:solidFill>
                <a:latin typeface="Gill Sans MT" charset="0"/>
                <a:ea typeface="MS Gothic" charset="0"/>
              </a:rPr>
              <a:t>Second level</a:t>
            </a:r>
            <a:br>
              <a:rPr lang="en-GB" sz="2800">
                <a:solidFill>
                  <a:srgbClr val="464653"/>
                </a:solidFill>
                <a:latin typeface="Gill Sans MT" charset="0"/>
                <a:ea typeface="MS Gothic" charset="0"/>
              </a:rPr>
            </a:br>
            <a:r>
              <a:rPr lang="en-GB" sz="2400">
                <a:solidFill>
                  <a:srgbClr val="000000"/>
                </a:solidFill>
                <a:latin typeface="Gill Sans MT" charset="0"/>
                <a:ea typeface="MS Gothic" charset="0"/>
              </a:rPr>
              <a:t>Third level</a:t>
            </a:r>
            <a:br>
              <a:rPr lang="en-GB" sz="2400">
                <a:solidFill>
                  <a:srgbClr val="000000"/>
                </a:solidFill>
                <a:latin typeface="Gill Sans MT" charset="0"/>
                <a:ea typeface="MS Gothic" charset="0"/>
              </a:rPr>
            </a:br>
            <a:r>
              <a:rPr lang="en-GB" sz="2000">
                <a:solidFill>
                  <a:srgbClr val="000000"/>
                </a:solidFill>
                <a:latin typeface="Gill Sans MT" charset="0"/>
                <a:ea typeface="MS Gothic" charset="0"/>
              </a:rPr>
              <a:t>Fourth level</a:t>
            </a:r>
            <a:br>
              <a:rPr lang="en-GB" sz="2000">
                <a:solidFill>
                  <a:srgbClr val="000000"/>
                </a:solidFill>
                <a:latin typeface="Gill Sans MT" charset="0"/>
                <a:ea typeface="MS Gothic" charset="0"/>
              </a:rPr>
            </a:br>
            <a:r>
              <a:rPr lang="en-GB" sz="2000">
                <a:solidFill>
                  <a:srgbClr val="000000"/>
                </a:solidFill>
                <a:latin typeface="Gill Sans MT" charset="0"/>
                <a:ea typeface="MS Gothic" charset="0"/>
              </a:rPr>
              <a:t>Fifth level</a:t>
            </a:r>
          </a:p>
        </p:txBody>
      </p:sp>
      <p:sp>
        <p:nvSpPr>
          <p:cNvPr id="95236" name="Rectangle 3"/>
          <p:cNvSpPr>
            <a:spLocks noGrp="1" noChangeArrowheads="1"/>
          </p:cNvSpPr>
          <p:nvPr>
            <p:ph type="body" idx="1"/>
          </p:nvPr>
        </p:nvSpPr>
        <p:spPr bwMode="auto">
          <a:xfrm>
            <a:off x="457200" y="1435100"/>
            <a:ext cx="3006725" cy="46894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1E965339-7E3A-4D41-AF5A-4FF7BC71010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891" r:id="rId1"/>
    <p:sldLayoutId id="2147486892" r:id="rId2"/>
    <p:sldLayoutId id="2147486893" r:id="rId3"/>
    <p:sldLayoutId id="2147486894" r:id="rId4"/>
    <p:sldLayoutId id="2147486895" r:id="rId5"/>
    <p:sldLayoutId id="2147486896" r:id="rId6"/>
    <p:sldLayoutId id="2147486897" r:id="rId7"/>
    <p:sldLayoutId id="2147486898" r:id="rId8"/>
    <p:sldLayoutId id="2147486899" r:id="rId9"/>
    <p:sldLayoutId id="2147486900" r:id="rId10"/>
    <p:sldLayoutId id="2147486901"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6258" name="Rectangle 1"/>
          <p:cNvSpPr>
            <a:spLocks noGrp="1" noChangeArrowheads="1"/>
          </p:cNvSpPr>
          <p:nvPr>
            <p:ph type="title"/>
          </p:nvPr>
        </p:nvSpPr>
        <p:spPr bwMode="auto">
          <a:xfrm>
            <a:off x="1792288" y="4800600"/>
            <a:ext cx="5484812" cy="565150"/>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2" name="Text Box 2"/>
          <p:cNvSpPr txBox="1">
            <a:spLocks noChangeArrowheads="1"/>
          </p:cNvSpPr>
          <p:nvPr/>
        </p:nvSpPr>
        <p:spPr bwMode="auto">
          <a:xfrm>
            <a:off x="1792288" y="612775"/>
            <a:ext cx="5486400" cy="4114800"/>
          </a:xfrm>
          <a:prstGeom prst="rect">
            <a:avLst/>
          </a:prstGeom>
          <a:noFill/>
          <a:ln w="25560">
            <a:noFill/>
            <a:round/>
            <a:headEnd/>
            <a:tailEnd/>
          </a:ln>
          <a:effectLst/>
        </p:spPr>
        <p:txBody>
          <a:bodyPr wrap="none" anchor="ctr"/>
          <a:lstStyle/>
          <a:p>
            <a:pPr>
              <a:defRPr/>
            </a:pPr>
            <a:endParaRPr lang="en-US">
              <a:ea typeface="+mn-ea"/>
            </a:endParaRPr>
          </a:p>
        </p:txBody>
      </p:sp>
      <p:sp>
        <p:nvSpPr>
          <p:cNvPr id="96260" name="Rectangle 3"/>
          <p:cNvSpPr>
            <a:spLocks noGrp="1" noChangeArrowheads="1"/>
          </p:cNvSpPr>
          <p:nvPr>
            <p:ph type="body" idx="1"/>
          </p:nvPr>
        </p:nvSpPr>
        <p:spPr bwMode="auto">
          <a:xfrm>
            <a:off x="1792288" y="5367338"/>
            <a:ext cx="5484812" cy="8032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Master text styles</a:t>
            </a:r>
          </a:p>
        </p:txBody>
      </p:sp>
      <p:sp>
        <p:nvSpPr>
          <p:cNvPr id="3" name="Rectangle 4"/>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BE45318D-524F-4068-BBBD-BB89FB538D7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02" r:id="rId1"/>
    <p:sldLayoutId id="2147486903" r:id="rId2"/>
    <p:sldLayoutId id="2147486904" r:id="rId3"/>
    <p:sldLayoutId id="2147486905" r:id="rId4"/>
    <p:sldLayoutId id="2147486906" r:id="rId5"/>
    <p:sldLayoutId id="2147486907" r:id="rId6"/>
    <p:sldLayoutId id="2147486908" r:id="rId7"/>
    <p:sldLayoutId id="2147486909" r:id="rId8"/>
    <p:sldLayoutId id="2147486910" r:id="rId9"/>
    <p:sldLayoutId id="2147486911" r:id="rId10"/>
    <p:sldLayoutId id="2147486912"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7282" name="Rectangle 1"/>
          <p:cNvSpPr>
            <a:spLocks noGrp="1" noChangeArrowheads="1"/>
          </p:cNvSpPr>
          <p:nvPr>
            <p:ph type="title"/>
          </p:nvPr>
        </p:nvSpPr>
        <p:spPr bwMode="auto">
          <a:xfrm>
            <a:off x="457200" y="150813"/>
            <a:ext cx="8221663" cy="982662"/>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Master title style</a:t>
            </a:r>
          </a:p>
        </p:txBody>
      </p:sp>
      <p:sp>
        <p:nvSpPr>
          <p:cNvPr id="97283" name="Rectangle 2"/>
          <p:cNvSpPr>
            <a:spLocks noGrp="1" noChangeArrowheads="1"/>
          </p:cNvSpPr>
          <p:nvPr>
            <p:ph type="body" idx="1"/>
          </p:nvPr>
        </p:nvSpPr>
        <p:spPr bwMode="auto">
          <a:xfrm>
            <a:off x="457200" y="1219200"/>
            <a:ext cx="8221663" cy="4902200"/>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C8DD3220-D9B1-45AC-BA74-0F498BF33E4C}"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13" r:id="rId1"/>
    <p:sldLayoutId id="2147486914" r:id="rId2"/>
    <p:sldLayoutId id="2147486915" r:id="rId3"/>
    <p:sldLayoutId id="2147486916" r:id="rId4"/>
    <p:sldLayoutId id="2147486917" r:id="rId5"/>
    <p:sldLayoutId id="2147486918" r:id="rId6"/>
    <p:sldLayoutId id="2147486919" r:id="rId7"/>
    <p:sldLayoutId id="2147486920" r:id="rId8"/>
    <p:sldLayoutId id="2147486921" r:id="rId9"/>
    <p:sldLayoutId id="2147486922" r:id="rId10"/>
    <p:sldLayoutId id="2147486923"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8306" name="Rectangle 1"/>
          <p:cNvSpPr>
            <a:spLocks noGrp="1" noChangeArrowheads="1"/>
          </p:cNvSpPr>
          <p:nvPr>
            <p:ph type="title"/>
          </p:nvPr>
        </p:nvSpPr>
        <p:spPr bwMode="auto">
          <a:xfrm>
            <a:off x="6624638" y="150813"/>
            <a:ext cx="2054225"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title style</a:t>
            </a:r>
          </a:p>
        </p:txBody>
      </p:sp>
      <p:sp>
        <p:nvSpPr>
          <p:cNvPr id="98307" name="Rectangle 2"/>
          <p:cNvSpPr>
            <a:spLocks noGrp="1" noChangeArrowheads="1"/>
          </p:cNvSpPr>
          <p:nvPr>
            <p:ph type="body" idx="1"/>
          </p:nvPr>
        </p:nvSpPr>
        <p:spPr bwMode="auto">
          <a:xfrm>
            <a:off x="457200" y="150813"/>
            <a:ext cx="6013450" cy="5970587"/>
          </a:xfrm>
          <a:prstGeom prst="rect">
            <a:avLst/>
          </a:prstGeom>
          <a:noFill/>
          <a:ln w="25560">
            <a:noFill/>
            <a:round/>
            <a:headEnd/>
            <a:tailEnd/>
          </a:ln>
        </p:spPr>
        <p:txBody>
          <a:bodyPr vert="eaVert" wrap="square" lIns="90000" tIns="46800" rIns="90000" bIns="4680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 name="Rectangle 3"/>
          <p:cNvSpPr>
            <a:spLocks noGrp="1" noChangeArrowheads="1"/>
          </p:cNvSpPr>
          <p:nvPr>
            <p:ph type="sldNum"/>
          </p:nvPr>
        </p:nvSpPr>
        <p:spPr bwMode="auto">
          <a:xfrm>
            <a:off x="612775" y="6356350"/>
            <a:ext cx="1973263" cy="357188"/>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Clr>
                <a:srgbClr val="FFFFFF"/>
              </a:buClr>
              <a:tabLst>
                <a:tab pos="723900" algn="l"/>
                <a:tab pos="1447800" algn="l"/>
              </a:tabLst>
              <a:defRPr sz="1400" smtClean="0">
                <a:solidFill>
                  <a:srgbClr val="464653"/>
                </a:solidFill>
                <a:latin typeface="Times New Roman" pitchFamily="16" charset="0"/>
                <a:ea typeface="+mn-ea"/>
                <a:cs typeface="+mn-cs"/>
              </a:defRPr>
            </a:lvl1pPr>
          </a:lstStyle>
          <a:p>
            <a:pPr>
              <a:defRPr/>
            </a:pPr>
            <a:fld id="{648B3A2C-52FE-416C-9C9C-326CE715C540}"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6924" r:id="rId1"/>
    <p:sldLayoutId id="2147486925" r:id="rId2"/>
    <p:sldLayoutId id="2147486926" r:id="rId3"/>
    <p:sldLayoutId id="2147486927" r:id="rId4"/>
    <p:sldLayoutId id="2147486928" r:id="rId5"/>
    <p:sldLayoutId id="2147486929" r:id="rId6"/>
    <p:sldLayoutId id="2147486930" r:id="rId7"/>
    <p:sldLayoutId id="2147486931" r:id="rId8"/>
    <p:sldLayoutId id="2147486932" r:id="rId9"/>
    <p:sldLayoutId id="2147486933" r:id="rId10"/>
    <p:sldLayoutId id="2147486934" r:id="rId11"/>
  </p:sldLayoutIdLst>
  <p:txStyles>
    <p:titleStyle>
      <a:lvl1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mj-lt"/>
          <a:ea typeface="+mj-ea"/>
          <a:cs typeface="+mj-cs"/>
        </a:defRPr>
      </a:lvl1pPr>
      <a:lvl2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2pPr>
      <a:lvl3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3pPr>
      <a:lvl4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4pPr>
      <a:lvl5pPr algn="ctr" defTabSz="457200" rtl="0" eaLnBrk="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5pPr>
      <a:lvl6pPr marL="15367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6pPr>
      <a:lvl7pPr marL="19939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7pPr>
      <a:lvl8pPr marL="24511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8pPr>
      <a:lvl9pPr marL="2908300" indent="-215900" algn="ctr" defTabSz="457200" rtl="0" fontAlgn="base" hangingPunct="0">
        <a:lnSpc>
          <a:spcPct val="93000"/>
        </a:lnSpc>
        <a:spcBef>
          <a:spcPct val="0"/>
        </a:spcBef>
        <a:spcAft>
          <a:spcPct val="0"/>
        </a:spcAft>
        <a:buClr>
          <a:srgbClr val="FFFFFF"/>
        </a:buClr>
        <a:buSzPct val="45000"/>
        <a:buFont typeface="Wingdings" charset="2"/>
        <a:defRPr sz="4400">
          <a:solidFill>
            <a:srgbClr val="FFFFFF"/>
          </a:solidFill>
          <a:latin typeface="Arial" charset="0"/>
          <a:ea typeface="MS Gothic" charset="0"/>
          <a:cs typeface="MS Gothic" charset="0"/>
        </a:defRPr>
      </a:lvl9pPr>
    </p:titleStyle>
    <p:bodyStyle>
      <a:lvl1pPr marL="431800" indent="-323850" algn="l" defTabSz="457200" rtl="0" eaLnBrk="0" fontAlgn="base" hangingPunct="0">
        <a:lnSpc>
          <a:spcPct val="93000"/>
        </a:lnSpc>
        <a:spcBef>
          <a:spcPct val="0"/>
        </a:spcBef>
        <a:spcAft>
          <a:spcPts val="1425"/>
        </a:spcAft>
        <a:buClr>
          <a:srgbClr val="FFFFFF"/>
        </a:buClr>
        <a:buSzPct val="45000"/>
        <a:buFont typeface="Wingdings" charset="2"/>
        <a:buChar char=""/>
        <a:defRPr sz="3200">
          <a:solidFill>
            <a:srgbClr val="FFFFFF"/>
          </a:solidFill>
          <a:latin typeface="+mn-lt"/>
          <a:ea typeface="+mn-ea"/>
          <a:cs typeface="+mn-cs"/>
        </a:defRPr>
      </a:lvl1pPr>
      <a:lvl2pPr marL="863600" indent="-287338" algn="l" defTabSz="457200" rtl="0" eaLnBrk="0" fontAlgn="base" hangingPunct="0">
        <a:lnSpc>
          <a:spcPct val="93000"/>
        </a:lnSpc>
        <a:spcBef>
          <a:spcPct val="0"/>
        </a:spcBef>
        <a:spcAft>
          <a:spcPts val="1138"/>
        </a:spcAft>
        <a:buClr>
          <a:srgbClr val="FFFFFF"/>
        </a:buClr>
        <a:buSzPct val="75000"/>
        <a:buFont typeface="Symbol" charset="2"/>
        <a:buChar char=""/>
        <a:defRPr sz="2800">
          <a:solidFill>
            <a:srgbClr val="FFFFFF"/>
          </a:solidFill>
          <a:latin typeface="+mn-lt"/>
          <a:ea typeface="+mn-ea"/>
          <a:cs typeface="+mn-cs"/>
        </a:defRPr>
      </a:lvl2pPr>
      <a:lvl3pPr marL="1295400" indent="-215900" algn="l" defTabSz="457200" rtl="0" eaLnBrk="0" fontAlgn="base" hangingPunct="0">
        <a:lnSpc>
          <a:spcPct val="93000"/>
        </a:lnSpc>
        <a:spcBef>
          <a:spcPct val="0"/>
        </a:spcBef>
        <a:spcAft>
          <a:spcPts val="850"/>
        </a:spcAft>
        <a:buClr>
          <a:srgbClr val="FFFFFF"/>
        </a:buClr>
        <a:buSzPct val="45000"/>
        <a:buFont typeface="Wingdings" charset="2"/>
        <a:buChar char=""/>
        <a:defRPr sz="2400">
          <a:solidFill>
            <a:srgbClr val="FFFFFF"/>
          </a:solidFill>
          <a:latin typeface="+mn-lt"/>
          <a:ea typeface="+mn-ea"/>
          <a:cs typeface="+mn-cs"/>
        </a:defRPr>
      </a:lvl3pPr>
      <a:lvl4pPr marL="1727200" indent="-215900" algn="l" defTabSz="457200" rtl="0" eaLnBrk="0" fontAlgn="base" hangingPunct="0">
        <a:lnSpc>
          <a:spcPct val="93000"/>
        </a:lnSpc>
        <a:spcBef>
          <a:spcPct val="0"/>
        </a:spcBef>
        <a:spcAft>
          <a:spcPts val="575"/>
        </a:spcAft>
        <a:buClr>
          <a:srgbClr val="FFFFFF"/>
        </a:buClr>
        <a:buSzPct val="75000"/>
        <a:buFont typeface="Symbol" charset="2"/>
        <a:buChar char=""/>
        <a:defRPr sz="2000">
          <a:solidFill>
            <a:srgbClr val="FFFFFF"/>
          </a:solidFill>
          <a:latin typeface="+mn-lt"/>
          <a:ea typeface="+mn-ea"/>
          <a:cs typeface="+mn-cs"/>
        </a:defRPr>
      </a:lvl4pPr>
      <a:lvl5pPr marL="2159000" indent="-215900" algn="l" defTabSz="457200" rtl="0" eaLnBrk="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5pPr>
      <a:lvl6pPr marL="26162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6pPr>
      <a:lvl7pPr marL="30734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7pPr>
      <a:lvl8pPr marL="35306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8pPr>
      <a:lvl9pPr marL="3987800" indent="-215900" algn="l" defTabSz="457200" rtl="0" fontAlgn="base" hangingPunct="0">
        <a:lnSpc>
          <a:spcPct val="93000"/>
        </a:lnSpc>
        <a:spcBef>
          <a:spcPct val="0"/>
        </a:spcBef>
        <a:spcAft>
          <a:spcPts val="288"/>
        </a:spcAft>
        <a:buClr>
          <a:srgbClr val="FFFFFF"/>
        </a:buClr>
        <a:buSzPct val="45000"/>
        <a:buFont typeface="Wingdings" charset="2"/>
        <a:buChar char=""/>
        <a:defRPr sz="2000">
          <a:solidFill>
            <a:srgbClr val="FFFFFF"/>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9329" name="Line 1"/>
          <p:cNvSpPr>
            <a:spLocks noChangeShapeType="1"/>
          </p:cNvSpPr>
          <p:nvPr/>
        </p:nvSpPr>
        <p:spPr bwMode="auto">
          <a:xfrm>
            <a:off x="457200" y="6353175"/>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0" name="Line 2"/>
          <p:cNvSpPr>
            <a:spLocks noChangeShapeType="1"/>
          </p:cNvSpPr>
          <p:nvPr/>
        </p:nvSpPr>
        <p:spPr bwMode="auto">
          <a:xfrm>
            <a:off x="457200" y="1143000"/>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1" name="AutoShape 3"/>
          <p:cNvSpPr>
            <a:spLocks noChangeArrowheads="1"/>
          </p:cNvSpPr>
          <p:nvPr/>
        </p:nvSpPr>
        <p:spPr bwMode="auto">
          <a:xfrm rot="5400000">
            <a:off x="423863" y="6467475"/>
            <a:ext cx="190500" cy="120650"/>
          </a:xfrm>
          <a:prstGeom prst="triangle">
            <a:avLst>
              <a:gd name="adj" fmla="val 50000"/>
            </a:avLst>
          </a:prstGeom>
          <a:solidFill>
            <a:srgbClr val="9FB8CD"/>
          </a:solidFill>
          <a:ln w="9525">
            <a:noFill/>
            <a:round/>
            <a:headEnd/>
            <a:tailEnd/>
          </a:ln>
          <a:effectLst/>
        </p:spPr>
        <p:txBody>
          <a:bodyPr wrap="none" anchor="ctr"/>
          <a:lstStyle/>
          <a:p>
            <a:pPr>
              <a:defRPr/>
            </a:pPr>
            <a:endParaRPr lang="en-US">
              <a:ea typeface="+mn-ea"/>
            </a:endParaRPr>
          </a:p>
        </p:txBody>
      </p:sp>
      <p:sp>
        <p:nvSpPr>
          <p:cNvPr id="99332" name="Line 4"/>
          <p:cNvSpPr>
            <a:spLocks noChangeShapeType="1"/>
          </p:cNvSpPr>
          <p:nvPr/>
        </p:nvSpPr>
        <p:spPr bwMode="auto">
          <a:xfrm>
            <a:off x="457200" y="6353175"/>
            <a:ext cx="8229600" cy="1588"/>
          </a:xfrm>
          <a:prstGeom prst="line">
            <a:avLst/>
          </a:prstGeom>
          <a:noFill/>
          <a:ln w="9360">
            <a:solidFill>
              <a:srgbClr val="9FB8CD"/>
            </a:solidFill>
            <a:prstDash val="dash"/>
            <a:miter lim="800000"/>
            <a:headEnd/>
            <a:tailEnd/>
          </a:ln>
          <a:effectLst/>
        </p:spPr>
        <p:txBody>
          <a:bodyPr/>
          <a:lstStyle/>
          <a:p>
            <a:pPr>
              <a:defRPr/>
            </a:pPr>
            <a:endParaRPr lang="en-US">
              <a:ea typeface="+mn-ea"/>
            </a:endParaRPr>
          </a:p>
        </p:txBody>
      </p:sp>
      <p:sp>
        <p:nvSpPr>
          <p:cNvPr id="99333" name="AutoShape 5"/>
          <p:cNvSpPr>
            <a:spLocks noChangeArrowheads="1"/>
          </p:cNvSpPr>
          <p:nvPr/>
        </p:nvSpPr>
        <p:spPr bwMode="auto">
          <a:xfrm rot="5400000">
            <a:off x="423863" y="6467475"/>
            <a:ext cx="190500" cy="120650"/>
          </a:xfrm>
          <a:prstGeom prst="triangle">
            <a:avLst>
              <a:gd name="adj" fmla="val 50000"/>
            </a:avLst>
          </a:prstGeom>
          <a:solidFill>
            <a:srgbClr val="9FB8CD"/>
          </a:solidFill>
          <a:ln w="9525">
            <a:noFill/>
            <a:round/>
            <a:headEnd/>
            <a:tailEnd/>
          </a:ln>
          <a:effectLst/>
        </p:spPr>
        <p:txBody>
          <a:bodyPr wrap="none" anchor="ctr"/>
          <a:lstStyle/>
          <a:p>
            <a:pPr>
              <a:defRPr/>
            </a:pPr>
            <a:endParaRPr lang="en-US">
              <a:ea typeface="+mn-ea"/>
            </a:endParaRPr>
          </a:p>
        </p:txBody>
      </p:sp>
      <p:sp>
        <p:nvSpPr>
          <p:cNvPr id="99335" name="Rectangle 6"/>
          <p:cNvSpPr>
            <a:spLocks noGrp="1" noChangeArrowheads="1"/>
          </p:cNvSpPr>
          <p:nvPr>
            <p:ph type="title"/>
          </p:nvPr>
        </p:nvSpPr>
        <p:spPr bwMode="auto">
          <a:xfrm>
            <a:off x="457200" y="150813"/>
            <a:ext cx="8224838" cy="985837"/>
          </a:xfrm>
          <a:prstGeom prst="rect">
            <a:avLst/>
          </a:prstGeom>
          <a:noFill/>
          <a:ln w="25560">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99336" name="Rectangle 7"/>
          <p:cNvSpPr>
            <a:spLocks noGrp="1" noChangeArrowheads="1"/>
          </p:cNvSpPr>
          <p:nvPr>
            <p:ph type="body" idx="1"/>
          </p:nvPr>
        </p:nvSpPr>
        <p:spPr bwMode="auto">
          <a:xfrm>
            <a:off x="457200" y="1219200"/>
            <a:ext cx="8224838" cy="4905375"/>
          </a:xfrm>
          <a:prstGeom prst="rect">
            <a:avLst/>
          </a:prstGeom>
          <a:noFill/>
          <a:ln w="25560">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Text Box 8"/>
          <p:cNvSpPr txBox="1">
            <a:spLocks noChangeArrowheads="1"/>
          </p:cNvSpPr>
          <p:nvPr/>
        </p:nvSpPr>
        <p:spPr bwMode="auto">
          <a:xfrm>
            <a:off x="6400800" y="6356350"/>
            <a:ext cx="2287588" cy="460375"/>
          </a:xfrm>
          <a:prstGeom prst="rect">
            <a:avLst/>
          </a:prstGeom>
          <a:noFill/>
          <a:ln w="9525">
            <a:noFill/>
            <a:round/>
            <a:headEnd/>
            <a:tailEnd/>
          </a:ln>
          <a:effectLst/>
        </p:spPr>
        <p:txBody>
          <a:bodyPr wrap="none" anchor="ctr"/>
          <a:lstStyle/>
          <a:p>
            <a:pPr>
              <a:defRPr/>
            </a:pPr>
            <a:endParaRPr lang="en-US">
              <a:ea typeface="+mn-ea"/>
            </a:endParaRPr>
          </a:p>
        </p:txBody>
      </p:sp>
      <p:sp>
        <p:nvSpPr>
          <p:cNvPr id="99337" name="Text Box 9"/>
          <p:cNvSpPr txBox="1">
            <a:spLocks noChangeArrowheads="1"/>
          </p:cNvSpPr>
          <p:nvPr/>
        </p:nvSpPr>
        <p:spPr bwMode="auto">
          <a:xfrm>
            <a:off x="2898775" y="6356350"/>
            <a:ext cx="3505200" cy="460375"/>
          </a:xfrm>
          <a:prstGeom prst="rect">
            <a:avLst/>
          </a:prstGeom>
          <a:noFill/>
          <a:ln w="9525">
            <a:noFill/>
            <a:round/>
            <a:headEnd/>
            <a:tailEnd/>
          </a:ln>
          <a:effectLst/>
        </p:spPr>
        <p:txBody>
          <a:bodyPr wrap="none" anchor="ctr"/>
          <a:lstStyle/>
          <a:p>
            <a:pPr>
              <a:defRPr/>
            </a:pPr>
            <a:endParaRPr lang="en-US">
              <a:ea typeface="+mn-ea"/>
            </a:endParaRPr>
          </a:p>
        </p:txBody>
      </p:sp>
      <p:sp>
        <p:nvSpPr>
          <p:cNvPr id="99338" name="Rectangle 10"/>
          <p:cNvSpPr>
            <a:spLocks noGrp="1" noChangeArrowheads="1"/>
          </p:cNvSpPr>
          <p:nvPr>
            <p:ph type="sldNum"/>
          </p:nvPr>
        </p:nvSpPr>
        <p:spPr bwMode="auto">
          <a:xfrm>
            <a:off x="612775" y="6356350"/>
            <a:ext cx="1976438" cy="360363"/>
          </a:xfrm>
          <a:prstGeom prst="rect">
            <a:avLst/>
          </a:prstGeom>
          <a:noFill/>
          <a:ln w="25560">
            <a:noFill/>
            <a:round/>
            <a:headEnd/>
            <a:tailEnd/>
          </a:ln>
          <a:effectLst/>
        </p:spPr>
        <p:txBody>
          <a:bodyPr vert="horz" wrap="square" lIns="90000" tIns="46800" rIns="90000" bIns="46800" numCol="1" anchor="t" anchorCtr="0" compatLnSpc="1">
            <a:prstTxWarp prst="textNoShape">
              <a:avLst/>
            </a:prstTxWarp>
          </a:bodyPr>
          <a:lstStyle>
            <a:lvl1pPr hangingPunct="1">
              <a:lnSpc>
                <a:spcPct val="100000"/>
              </a:lnSpc>
              <a:buSzPct val="100000"/>
              <a:tabLst>
                <a:tab pos="723900" algn="l"/>
                <a:tab pos="1447800" algn="l"/>
              </a:tabLst>
              <a:defRPr sz="1400" smtClean="0">
                <a:solidFill>
                  <a:srgbClr val="464653"/>
                </a:solidFill>
                <a:latin typeface="Times New Roman" pitchFamily="16" charset="0"/>
                <a:ea typeface="+mn-ea"/>
                <a:cs typeface="Lucida Sans Unicode" charset="0"/>
              </a:defRPr>
            </a:lvl1pPr>
          </a:lstStyle>
          <a:p>
            <a:pPr>
              <a:defRPr/>
            </a:pPr>
            <a:fld id="{A64EDA24-E403-447C-8792-A40AAD40B476}" type="slidenum">
              <a:rPr lang="en-GB"/>
              <a:pPr>
                <a:defRPr/>
              </a:pPr>
              <a:t>‹#›</a:t>
            </a:fld>
            <a:endParaRPr lang="en-GB"/>
          </a:p>
        </p:txBody>
      </p:sp>
      <p:sp>
        <p:nvSpPr>
          <p:cNvPr id="99339" name="Rectangle 11"/>
          <p:cNvSpPr>
            <a:spLocks noGrp="1" noChangeArrowheads="1"/>
          </p:cNvSpPr>
          <p:nvPr>
            <p:ph type="dt"/>
          </p:nvPr>
        </p:nvSpPr>
        <p:spPr bwMode="auto">
          <a:xfrm>
            <a:off x="457200" y="6246813"/>
            <a:ext cx="2128838" cy="471487"/>
          </a:xfrm>
          <a:prstGeom prst="rect">
            <a:avLst/>
          </a:prstGeom>
          <a:noFill/>
          <a:ln w="25560">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Lst>
              <a:defRPr sz="1400" smtClean="0">
                <a:solidFill>
                  <a:srgbClr val="000000"/>
                </a:solidFill>
                <a:latin typeface="Times New Roman" pitchFamily="16" charset="0"/>
                <a:ea typeface="+mn-ea"/>
                <a:cs typeface="Lucida Sans Unicode" charset="0"/>
              </a:defRPr>
            </a:lvl1pPr>
          </a:lstStyle>
          <a:p>
            <a:pPr>
              <a:defRPr/>
            </a:pPr>
            <a:endParaRPr lang="en-GB"/>
          </a:p>
        </p:txBody>
      </p:sp>
      <p:sp>
        <p:nvSpPr>
          <p:cNvPr id="99340" name="Rectangle 12"/>
          <p:cNvSpPr>
            <a:spLocks noGrp="1" noChangeArrowheads="1"/>
          </p:cNvSpPr>
          <p:nvPr>
            <p:ph type="ftr"/>
          </p:nvPr>
        </p:nvSpPr>
        <p:spPr bwMode="auto">
          <a:xfrm>
            <a:off x="3127375" y="6246813"/>
            <a:ext cx="2897188" cy="471487"/>
          </a:xfrm>
          <a:prstGeom prst="rect">
            <a:avLst/>
          </a:prstGeom>
          <a:noFill/>
          <a:ln w="25560">
            <a:noFill/>
            <a:round/>
            <a:headEnd/>
            <a:tailEnd/>
          </a:ln>
          <a:effectLst/>
        </p:spPr>
        <p:txBody>
          <a:bodyPr vert="horz" wrap="square" lIns="0" tIns="0" rIns="0" bIns="0" numCol="1" anchor="t" anchorCtr="0" compatLnSpc="1">
            <a:prstTxWarp prst="textNoShape">
              <a:avLst/>
            </a:prstTxWarp>
          </a:bodyPr>
          <a:lstStyle>
            <a:lvl1pPr algn="ctr">
              <a:lnSpc>
                <a:spcPct val="95000"/>
              </a:lnSpc>
              <a:tabLst>
                <a:tab pos="723900" algn="l"/>
                <a:tab pos="1447800" algn="l"/>
                <a:tab pos="2171700" algn="l"/>
                <a:tab pos="2895600" algn="l"/>
              </a:tabLst>
              <a:defRPr sz="1400" smtClean="0">
                <a:solidFill>
                  <a:srgbClr val="000000"/>
                </a:solidFill>
                <a:latin typeface="Times New Roman" pitchFamily="16" charset="0"/>
                <a:ea typeface="+mn-ea"/>
                <a:cs typeface="Lucida Sans Unicode" charset="0"/>
              </a:defRPr>
            </a:lvl1pPr>
          </a:lstStyle>
          <a:p>
            <a:pPr>
              <a:defRPr/>
            </a:pPr>
            <a:endParaRPr lang="en-GB"/>
          </a:p>
        </p:txBody>
      </p:sp>
    </p:spTree>
  </p:cSld>
  <p:clrMap bg1="lt1" tx1="dk1" bg2="lt2" tx2="dk2" accent1="accent1" accent2="accent2" accent3="accent3" accent4="accent4" accent5="accent5" accent6="accent6" hlink="hlink" folHlink="folHlink"/>
  <p:sldLayoutIdLst>
    <p:sldLayoutId id="2147486935" r:id="rId1"/>
    <p:sldLayoutId id="2147486936" r:id="rId2"/>
    <p:sldLayoutId id="2147486937" r:id="rId3"/>
    <p:sldLayoutId id="2147486938" r:id="rId4"/>
    <p:sldLayoutId id="2147486939" r:id="rId5"/>
    <p:sldLayoutId id="2147486940" r:id="rId6"/>
    <p:sldLayoutId id="2147486941" r:id="rId7"/>
    <p:sldLayoutId id="2147486942" r:id="rId8"/>
    <p:sldLayoutId id="2147486943" r:id="rId9"/>
    <p:sldLayoutId id="2147486944" r:id="rId10"/>
    <p:sldLayoutId id="2147486945" r:id="rId11"/>
  </p:sldLayoutIdLst>
  <p:txStyles>
    <p:titleStyle>
      <a:lvl1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mj-lt"/>
          <a:ea typeface="+mj-ea"/>
          <a:cs typeface="+mj-cs"/>
        </a:defRPr>
      </a:lvl1pPr>
      <a:lvl2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2pPr>
      <a:lvl3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3pPr>
      <a:lvl4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4pPr>
      <a:lvl5pPr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5pPr>
      <a:lvl6pPr marL="4572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6pPr>
      <a:lvl7pPr marL="9144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7pPr>
      <a:lvl8pPr marL="13716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8pPr>
      <a:lvl9pPr marL="1828800" algn="l" defTabSz="457200" rtl="0" eaLnBrk="0" fontAlgn="base" hangingPunct="0">
        <a:lnSpc>
          <a:spcPct val="86000"/>
        </a:lnSpc>
        <a:spcBef>
          <a:spcPct val="0"/>
        </a:spcBef>
        <a:spcAft>
          <a:spcPct val="0"/>
        </a:spcAft>
        <a:buClr>
          <a:srgbClr val="464653"/>
        </a:buClr>
        <a:buSzPct val="100000"/>
        <a:buFont typeface="Bookman Old Style" pitchFamily="16" charset="0"/>
        <a:defRPr sz="3200">
          <a:solidFill>
            <a:srgbClr val="464653"/>
          </a:solidFill>
          <a:latin typeface="Bookman Old Style" pitchFamily="16" charset="0"/>
          <a:ea typeface="MS Gothic" charset="0"/>
          <a:cs typeface="MS Gothic" charset="0"/>
        </a:defRPr>
      </a:lvl9pPr>
    </p:titleStyle>
    <p:bodyStyle>
      <a:lvl1pPr marL="268288" indent="-268288" algn="l" defTabSz="457200" rtl="0" eaLnBrk="0" fontAlgn="base" hangingPunct="0">
        <a:lnSpc>
          <a:spcPct val="81000"/>
        </a:lnSpc>
        <a:spcBef>
          <a:spcPts val="600"/>
        </a:spcBef>
        <a:spcAft>
          <a:spcPct val="0"/>
        </a:spcAft>
        <a:buClr>
          <a:srgbClr val="727CA3"/>
        </a:buClr>
        <a:buSzPct val="76000"/>
        <a:buFont typeface="Wingdings 3" pitchFamily="16" charset="2"/>
        <a:buChar char=""/>
        <a:defRPr sz="2600">
          <a:solidFill>
            <a:srgbClr val="000000"/>
          </a:solidFill>
          <a:latin typeface="+mn-lt"/>
          <a:ea typeface="+mn-ea"/>
          <a:cs typeface="+mn-cs"/>
        </a:defRPr>
      </a:lvl1pPr>
      <a:lvl2pPr marL="542925" indent="-269875" algn="l" defTabSz="457200" rtl="0" eaLnBrk="0" fontAlgn="base" hangingPunct="0">
        <a:lnSpc>
          <a:spcPct val="81000"/>
        </a:lnSpc>
        <a:spcBef>
          <a:spcPts val="500"/>
        </a:spcBef>
        <a:spcAft>
          <a:spcPct val="0"/>
        </a:spcAft>
        <a:buClr>
          <a:srgbClr val="9FB8CD"/>
        </a:buClr>
        <a:buSzPct val="76000"/>
        <a:buFont typeface="Wingdings 3" pitchFamily="16" charset="2"/>
        <a:buChar char=""/>
        <a:defRPr sz="2300">
          <a:solidFill>
            <a:srgbClr val="464653"/>
          </a:solidFill>
          <a:latin typeface="+mn-lt"/>
          <a:ea typeface="+mn-ea"/>
          <a:cs typeface="+mn-cs"/>
        </a:defRPr>
      </a:lvl2pPr>
      <a:lvl3pPr marL="817563" indent="-228600" algn="l" defTabSz="457200" rtl="0" eaLnBrk="0" fontAlgn="base" hangingPunct="0">
        <a:lnSpc>
          <a:spcPct val="81000"/>
        </a:lnSpc>
        <a:spcBef>
          <a:spcPts val="500"/>
        </a:spcBef>
        <a:spcAft>
          <a:spcPct val="0"/>
        </a:spcAft>
        <a:buClr>
          <a:srgbClr val="BCBCBC"/>
        </a:buClr>
        <a:buSzPct val="76000"/>
        <a:buFont typeface="Wingdings 3" pitchFamily="16" charset="2"/>
        <a:buChar char=""/>
        <a:defRPr sz="2000">
          <a:solidFill>
            <a:srgbClr val="000000"/>
          </a:solidFill>
          <a:latin typeface="+mn-lt"/>
          <a:ea typeface="+mn-ea"/>
          <a:cs typeface="+mn-cs"/>
        </a:defRPr>
      </a:lvl3pPr>
      <a:lvl4pPr marL="1092200" indent="-228600" algn="l" defTabSz="457200" rtl="0" eaLnBrk="0" fontAlgn="base" hangingPunct="0">
        <a:lnSpc>
          <a:spcPct val="81000"/>
        </a:lnSpc>
        <a:spcBef>
          <a:spcPts val="400"/>
        </a:spcBef>
        <a:spcAft>
          <a:spcPct val="0"/>
        </a:spcAft>
        <a:buClr>
          <a:srgbClr val="8BA2B4"/>
        </a:buClr>
        <a:buSzPct val="70000"/>
        <a:buFont typeface="Wingdings" charset="2"/>
        <a:buChar char=""/>
        <a:defRPr>
          <a:solidFill>
            <a:srgbClr val="000000"/>
          </a:solidFill>
          <a:latin typeface="+mn-lt"/>
          <a:ea typeface="+mn-ea"/>
          <a:cs typeface="+mn-cs"/>
        </a:defRPr>
      </a:lvl4pPr>
      <a:lvl5pPr marL="13716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5pPr>
      <a:lvl6pPr marL="18288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6pPr>
      <a:lvl7pPr marL="22860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7pPr>
      <a:lvl8pPr marL="27432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8pPr>
      <a:lvl9pPr marL="3200400" indent="-228600" algn="l" defTabSz="457200" rtl="0" eaLnBrk="0" fontAlgn="base" hangingPunct="0">
        <a:lnSpc>
          <a:spcPct val="81000"/>
        </a:lnSpc>
        <a:spcBef>
          <a:spcPts val="300"/>
        </a:spcBef>
        <a:spcAft>
          <a:spcPct val="0"/>
        </a:spcAft>
        <a:buClr>
          <a:srgbClr val="8BA2B4"/>
        </a:buClr>
        <a:buSzPct val="70000"/>
        <a:buFont typeface="Wingdings" charset="2"/>
        <a:buChar char=""/>
        <a:defRPr sz="16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1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6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6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1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1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6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612.xm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61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1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612.xm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612.xml"/><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1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6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063.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11.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6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1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12.xml"/><Relationship Id="rId5" Type="http://schemas.openxmlformats.org/officeDocument/2006/relationships/image" Target="../media/image2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1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61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1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61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611.xml"/><Relationship Id="rId5"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1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61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1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11.xml"/><Relationship Id="rId5" Type="http://schemas.openxmlformats.org/officeDocument/2006/relationships/image" Target="../media/image7.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61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61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6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1.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2.xml"/><Relationship Id="rId1" Type="http://schemas.openxmlformats.org/officeDocument/2006/relationships/slideLayout" Target="../slideLayouts/slideLayout6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61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1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2962"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Uncharted 2: HDR Lighting</a:t>
            </a:r>
          </a:p>
        </p:txBody>
      </p:sp>
      <p:sp>
        <p:nvSpPr>
          <p:cNvPr id="1192963"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sp>
        <p:nvSpPr>
          <p:cNvPr id="1192964" name="Text Box 3"/>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nchorCtr="1"/>
          <a:lstStyle/>
          <a:p>
            <a:pPr marL="457200" indent="-457200" algn="ctr"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John Hable</a:t>
            </a:r>
          </a:p>
          <a:p>
            <a:pPr marL="457200" indent="-457200" algn="ctr" hangingPunct="1">
              <a:lnSpc>
                <a:spcPct val="81000"/>
              </a:lnSpc>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Naughty Dog</a:t>
            </a:r>
          </a:p>
        </p:txBody>
      </p:sp>
      <p:pic>
        <p:nvPicPr>
          <p:cNvPr id="1192965" name="Picture 4"/>
          <p:cNvPicPr>
            <a:picLocks noChangeAspect="1" noChangeArrowheads="1"/>
          </p:cNvPicPr>
          <p:nvPr/>
        </p:nvPicPr>
        <p:blipFill>
          <a:blip r:embed="rId3"/>
          <a:srcRect/>
          <a:stretch>
            <a:fillRect/>
          </a:stretch>
        </p:blipFill>
        <p:spPr bwMode="auto">
          <a:xfrm>
            <a:off x="1066800" y="2200275"/>
            <a:ext cx="7119938" cy="40052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11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11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Common wrong answer: 127/128.</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That’s the box on the top.</a:t>
            </a:r>
          </a:p>
          <a:p>
            <a:pPr marL="323850"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pic>
        <p:nvPicPr>
          <p:cNvPr id="1201156"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sp>
        <p:nvSpPr>
          <p:cNvPr id="1201157" name="Text Box 4"/>
          <p:cNvSpPr txBox="1">
            <a:spLocks noChangeArrowheads="1"/>
          </p:cNvSpPr>
          <p:nvPr/>
        </p:nvSpPr>
        <p:spPr bwMode="auto">
          <a:xfrm>
            <a:off x="3962400" y="2971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128</a:t>
            </a:r>
          </a:p>
        </p:txBody>
      </p:sp>
      <p:pic>
        <p:nvPicPr>
          <p:cNvPr id="1201158"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1159"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21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21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Correct answer is 187.</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WTF?</a:t>
            </a:r>
          </a:p>
        </p:txBody>
      </p:sp>
      <p:pic>
        <p:nvPicPr>
          <p:cNvPr id="1202180"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1202181" name="Picture 4"/>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2182" name="Picture 5"/>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
        <p:nvSpPr>
          <p:cNvPr id="1202183" name="Text Box 6"/>
          <p:cNvSpPr txBox="1">
            <a:spLocks noChangeArrowheads="1"/>
          </p:cNvSpPr>
          <p:nvPr/>
        </p:nvSpPr>
        <p:spPr bwMode="auto">
          <a:xfrm>
            <a:off x="3962400" y="2971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128</a:t>
            </a:r>
          </a:p>
        </p:txBody>
      </p:sp>
      <p:sp>
        <p:nvSpPr>
          <p:cNvPr id="1202184" name="Text Box 7"/>
          <p:cNvSpPr txBox="1">
            <a:spLocks noChangeArrowheads="1"/>
          </p:cNvSpPr>
          <p:nvPr/>
        </p:nvSpPr>
        <p:spPr bwMode="auto">
          <a:xfrm>
            <a:off x="4038600" y="4876800"/>
            <a:ext cx="1371600" cy="454025"/>
          </a:xfrm>
          <a:prstGeom prst="rect">
            <a:avLst/>
          </a:prstGeom>
          <a:noFill/>
          <a:ln w="9525">
            <a:noFill/>
            <a:round/>
            <a:headEnd/>
            <a:tailEnd/>
          </a:ln>
        </p:spPr>
        <p:txBody>
          <a:bodyPr/>
          <a:lstStyle/>
          <a:p>
            <a:pPr>
              <a:lnSpc>
                <a:spcPct val="44000"/>
              </a:lnSpc>
              <a:buClr>
                <a:srgbClr val="FFFFFF"/>
              </a:buClr>
              <a:tabLst>
                <a:tab pos="723900" algn="l"/>
              </a:tabLst>
            </a:pPr>
            <a:r>
              <a:rPr lang="en-GB" sz="5400">
                <a:solidFill>
                  <a:srgbClr val="3333CC"/>
                </a:solidFill>
              </a:rPr>
              <a:t>187</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32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Color Ramp</a:t>
            </a:r>
          </a:p>
        </p:txBody>
      </p:sp>
      <p:sp>
        <p:nvSpPr>
          <p:cNvPr id="12032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5438" indent="-325438"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You have seen this before.</a:t>
            </a:r>
          </a:p>
        </p:txBody>
      </p:sp>
      <p:pic>
        <p:nvPicPr>
          <p:cNvPr id="1203204" name="Picture 3"/>
          <p:cNvPicPr>
            <a:picLocks noChangeAspect="1" noChangeArrowheads="1"/>
          </p:cNvPicPr>
          <p:nvPr/>
        </p:nvPicPr>
        <p:blipFill>
          <a:blip r:embed="rId3"/>
          <a:srcRect/>
          <a:stretch>
            <a:fillRect/>
          </a:stretch>
        </p:blipFill>
        <p:spPr bwMode="auto">
          <a:xfrm>
            <a:off x="1371600" y="2743200"/>
            <a:ext cx="6400800" cy="914400"/>
          </a:xfrm>
          <a:prstGeom prst="rect">
            <a:avLst/>
          </a:prstGeom>
          <a:noFill/>
          <a:ln w="9525">
            <a:noFill/>
            <a:round/>
            <a:headEnd/>
            <a:tailEnd/>
          </a:ln>
        </p:spPr>
      </p:pic>
      <p:sp>
        <p:nvSpPr>
          <p:cNvPr id="111620" name="Oval 4"/>
          <p:cNvSpPr>
            <a:spLocks noChangeArrowheads="1"/>
          </p:cNvSpPr>
          <p:nvPr/>
        </p:nvSpPr>
        <p:spPr bwMode="auto">
          <a:xfrm>
            <a:off x="306388" y="463708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0</a:t>
            </a:r>
          </a:p>
        </p:txBody>
      </p:sp>
      <p:sp>
        <p:nvSpPr>
          <p:cNvPr id="111621" name="Oval 5"/>
          <p:cNvSpPr>
            <a:spLocks noChangeArrowheads="1"/>
          </p:cNvSpPr>
          <p:nvPr/>
        </p:nvSpPr>
        <p:spPr bwMode="auto">
          <a:xfrm>
            <a:off x="6691313" y="471805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255</a:t>
            </a:r>
          </a:p>
        </p:txBody>
      </p:sp>
      <p:sp>
        <p:nvSpPr>
          <p:cNvPr id="111622" name="Oval 6"/>
          <p:cNvSpPr>
            <a:spLocks noChangeArrowheads="1"/>
          </p:cNvSpPr>
          <p:nvPr/>
        </p:nvSpPr>
        <p:spPr bwMode="auto">
          <a:xfrm>
            <a:off x="3221038" y="4683125"/>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127</a:t>
            </a:r>
          </a:p>
        </p:txBody>
      </p:sp>
      <p:sp>
        <p:nvSpPr>
          <p:cNvPr id="111623" name="Oval 7"/>
          <p:cNvSpPr>
            <a:spLocks noChangeArrowheads="1"/>
          </p:cNvSpPr>
          <p:nvPr/>
        </p:nvSpPr>
        <p:spPr bwMode="auto">
          <a:xfrm>
            <a:off x="4852988" y="561340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187</a:t>
            </a:r>
          </a:p>
        </p:txBody>
      </p:sp>
      <p:sp>
        <p:nvSpPr>
          <p:cNvPr id="111624" name="Line 8"/>
          <p:cNvSpPr>
            <a:spLocks noChangeShapeType="1"/>
          </p:cNvSpPr>
          <p:nvPr/>
        </p:nvSpPr>
        <p:spPr bwMode="auto">
          <a:xfrm flipV="1">
            <a:off x="1065213" y="3648075"/>
            <a:ext cx="306387" cy="1000125"/>
          </a:xfrm>
          <a:prstGeom prst="line">
            <a:avLst/>
          </a:prstGeom>
          <a:noFill/>
          <a:ln w="54720">
            <a:solidFill>
              <a:srgbClr val="FF3366"/>
            </a:solidFill>
            <a:miter lim="800000"/>
            <a:headEnd/>
            <a:tailEnd type="triangle" w="med" len="med"/>
          </a:ln>
        </p:spPr>
        <p:txBody>
          <a:bodyPr/>
          <a:lstStyle/>
          <a:p>
            <a:endParaRPr lang="en-US"/>
          </a:p>
        </p:txBody>
      </p:sp>
      <p:sp>
        <p:nvSpPr>
          <p:cNvPr id="111625" name="Line 9"/>
          <p:cNvSpPr>
            <a:spLocks noChangeShapeType="1"/>
          </p:cNvSpPr>
          <p:nvPr/>
        </p:nvSpPr>
        <p:spPr bwMode="auto">
          <a:xfrm flipV="1">
            <a:off x="4037013" y="3648075"/>
            <a:ext cx="534987" cy="1057275"/>
          </a:xfrm>
          <a:prstGeom prst="line">
            <a:avLst/>
          </a:prstGeom>
          <a:noFill/>
          <a:ln w="54720">
            <a:solidFill>
              <a:srgbClr val="FF3366"/>
            </a:solidFill>
            <a:miter lim="800000"/>
            <a:headEnd/>
            <a:tailEnd type="triangle" w="med" len="med"/>
          </a:ln>
        </p:spPr>
        <p:txBody>
          <a:bodyPr/>
          <a:lstStyle/>
          <a:p>
            <a:endParaRPr lang="en-US"/>
          </a:p>
        </p:txBody>
      </p:sp>
      <p:sp>
        <p:nvSpPr>
          <p:cNvPr id="111626" name="Line 10"/>
          <p:cNvSpPr>
            <a:spLocks noChangeShapeType="1"/>
          </p:cNvSpPr>
          <p:nvPr/>
        </p:nvSpPr>
        <p:spPr bwMode="auto">
          <a:xfrm flipV="1">
            <a:off x="7496175" y="3648075"/>
            <a:ext cx="276225" cy="1069975"/>
          </a:xfrm>
          <a:prstGeom prst="line">
            <a:avLst/>
          </a:prstGeom>
          <a:noFill/>
          <a:ln w="54720">
            <a:solidFill>
              <a:srgbClr val="FF3366"/>
            </a:solidFill>
            <a:miter lim="800000"/>
            <a:headEnd/>
            <a:tailEnd type="triangle" w="med" len="med"/>
          </a:ln>
        </p:spPr>
        <p:txBody>
          <a:bodyPr/>
          <a:lstStyle/>
          <a:p>
            <a:endParaRPr lang="en-US"/>
          </a:p>
        </p:txBody>
      </p:sp>
      <p:sp>
        <p:nvSpPr>
          <p:cNvPr id="111627" name="Line 11"/>
          <p:cNvSpPr>
            <a:spLocks noChangeShapeType="1"/>
          </p:cNvSpPr>
          <p:nvPr/>
        </p:nvSpPr>
        <p:spPr bwMode="auto">
          <a:xfrm flipV="1">
            <a:off x="5646738" y="3648075"/>
            <a:ext cx="525462" cy="1987550"/>
          </a:xfrm>
          <a:prstGeom prst="line">
            <a:avLst/>
          </a:prstGeom>
          <a:noFill/>
          <a:ln w="54720">
            <a:solidFill>
              <a:srgbClr val="FF3366"/>
            </a:solidFill>
            <a:miter lim="800000"/>
            <a:headEnd/>
            <a:tailEnd type="triangle" w="med" len="med"/>
          </a:ln>
        </p:spPr>
        <p:txBody>
          <a:bodyPr/>
          <a:lstStyle/>
          <a:p>
            <a:endParaRPr lang="en-US"/>
          </a:p>
        </p:txBody>
      </p:sp>
      <p:sp>
        <p:nvSpPr>
          <p:cNvPr id="111628" name="Line 12"/>
          <p:cNvSpPr>
            <a:spLocks noChangeShapeType="1"/>
          </p:cNvSpPr>
          <p:nvPr/>
        </p:nvSpPr>
        <p:spPr bwMode="auto">
          <a:xfrm>
            <a:off x="3287713" y="4570413"/>
            <a:ext cx="1439862" cy="1122362"/>
          </a:xfrm>
          <a:prstGeom prst="line">
            <a:avLst/>
          </a:prstGeom>
          <a:noFill/>
          <a:ln w="109800">
            <a:solidFill>
              <a:srgbClr val="800000"/>
            </a:solidFill>
            <a:miter lim="800000"/>
            <a:headEnd/>
            <a:tailEnd/>
          </a:ln>
        </p:spPr>
        <p:txBody>
          <a:bodyPr/>
          <a:lstStyle/>
          <a:p>
            <a:endParaRPr lang="en-US"/>
          </a:p>
        </p:txBody>
      </p:sp>
      <p:sp>
        <p:nvSpPr>
          <p:cNvPr id="111629" name="Line 13"/>
          <p:cNvSpPr>
            <a:spLocks noChangeShapeType="1"/>
          </p:cNvSpPr>
          <p:nvPr/>
        </p:nvSpPr>
        <p:spPr bwMode="auto">
          <a:xfrm flipV="1">
            <a:off x="3152775" y="4592638"/>
            <a:ext cx="1587500" cy="1087437"/>
          </a:xfrm>
          <a:prstGeom prst="line">
            <a:avLst/>
          </a:prstGeom>
          <a:noFill/>
          <a:ln w="109800">
            <a:solidFill>
              <a:srgbClr val="800000"/>
            </a:solidFill>
            <a:miter lim="800000"/>
            <a:headEnd/>
            <a:tailEnd/>
          </a:ln>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grpId="0" nodeType="clickEffect">
                                  <p:stCondLst>
                                    <p:cond delay="0"/>
                                  </p:stCondLst>
                                  <p:childTnLst>
                                    <p:set>
                                      <p:cBhvr additive="repl">
                                        <p:cTn id="6" dur="1" fill="hold">
                                          <p:stCondLst>
                                            <p:cond delay="0"/>
                                          </p:stCondLst>
                                        </p:cTn>
                                        <p:tgtEl>
                                          <p:spTgt spid="111624"/>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1116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grpId="0" nodeType="clickEffect">
                                  <p:stCondLst>
                                    <p:cond delay="0"/>
                                  </p:stCondLst>
                                  <p:childTnLst>
                                    <p:set>
                                      <p:cBhvr additive="repl">
                                        <p:cTn id="12" dur="1" fill="hold">
                                          <p:stCondLst>
                                            <p:cond delay="0"/>
                                          </p:stCondLst>
                                        </p:cTn>
                                        <p:tgtEl>
                                          <p:spTgt spid="111626"/>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1116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grpId="0" nodeType="clickEffect">
                                  <p:stCondLst>
                                    <p:cond delay="0"/>
                                  </p:stCondLst>
                                  <p:childTnLst>
                                    <p:set>
                                      <p:cBhvr additive="repl">
                                        <p:cTn id="18" dur="1" fill="hold">
                                          <p:stCondLst>
                                            <p:cond delay="0"/>
                                          </p:stCondLst>
                                        </p:cTn>
                                        <p:tgtEl>
                                          <p:spTgt spid="111625"/>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1116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grpId="0" nodeType="clickEffect">
                                  <p:stCondLst>
                                    <p:cond delay="0"/>
                                  </p:stCondLst>
                                  <p:childTnLst>
                                    <p:set>
                                      <p:cBhvr additive="repl">
                                        <p:cTn id="24" dur="1" fill="hold">
                                          <p:stCondLst>
                                            <p:cond delay="0"/>
                                          </p:stCondLst>
                                        </p:cTn>
                                        <p:tgtEl>
                                          <p:spTgt spid="111629"/>
                                        </p:tgtEl>
                                        <p:attrNameLst>
                                          <p:attrName>style.visibility</p:attrName>
                                        </p:attrNameLst>
                                      </p:cBhvr>
                                      <p:to>
                                        <p:strVal val="visible"/>
                                      </p:to>
                                    </p:set>
                                  </p:childTnLst>
                                </p:cTn>
                              </p:par>
                              <p:par>
                                <p:cTn id="25" presetID="1" presetClass="entr" fill="hold" grpId="0" nodeType="withEffect">
                                  <p:stCondLst>
                                    <p:cond delay="0"/>
                                  </p:stCondLst>
                                  <p:childTnLst>
                                    <p:set>
                                      <p:cBhvr additive="repl">
                                        <p:cTn id="26" dur="1" fill="hold">
                                          <p:stCondLst>
                                            <p:cond delay="0"/>
                                          </p:stCondLst>
                                        </p:cTn>
                                        <p:tgtEl>
                                          <p:spTgt spid="1116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grpId="0" nodeType="clickEffect">
                                  <p:stCondLst>
                                    <p:cond delay="0"/>
                                  </p:stCondLst>
                                  <p:childTnLst>
                                    <p:set>
                                      <p:cBhvr additive="repl">
                                        <p:cTn id="30" dur="1" fill="hold">
                                          <p:stCondLst>
                                            <p:cond delay="0"/>
                                          </p:stCondLst>
                                        </p:cTn>
                                        <p:tgtEl>
                                          <p:spTgt spid="111627"/>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11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4" grpId="0" animBg="1"/>
      <p:bldP spid="111625" grpId="0" animBg="1"/>
      <p:bldP spid="111626" grpId="0" animBg="1"/>
      <p:bldP spid="111627" grpId="0" animBg="1"/>
      <p:bldP spid="111628" grpId="0" animBg="1"/>
      <p:bldP spid="111629"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42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Gamma Lines</a:t>
            </a:r>
          </a:p>
        </p:txBody>
      </p:sp>
      <p:sp>
        <p:nvSpPr>
          <p:cNvPr id="12042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5438" indent="-325438" hangingPunct="1">
              <a:lnSpc>
                <a:spcPct val="76000"/>
              </a:lnSpc>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F(x) = pow(x,2.2)</a:t>
            </a:r>
            <a:r>
              <a:rPr lang="ar-SA" sz="2400">
                <a:solidFill>
                  <a:srgbClr val="FFFFFF"/>
                </a:solidFill>
                <a:cs typeface="Arial" charset="0"/>
              </a:rPr>
              <a:t>‏</a:t>
            </a:r>
            <a:endParaRPr lang="en-GB" sz="2400">
              <a:solidFill>
                <a:srgbClr val="FFFFFF"/>
              </a:solidFill>
            </a:endParaRPr>
          </a:p>
        </p:txBody>
      </p:sp>
      <p:pic>
        <p:nvPicPr>
          <p:cNvPr id="1204228" name="Picture 3"/>
          <p:cNvPicPr>
            <a:picLocks noChangeAspect="1" noChangeArrowheads="1"/>
          </p:cNvPicPr>
          <p:nvPr/>
        </p:nvPicPr>
        <p:blipFill>
          <a:blip r:embed="rId3"/>
          <a:srcRect/>
          <a:stretch>
            <a:fillRect/>
          </a:stretch>
        </p:blipFill>
        <p:spPr bwMode="auto">
          <a:xfrm>
            <a:off x="2211388" y="1792288"/>
            <a:ext cx="6327775" cy="4694237"/>
          </a:xfrm>
          <a:prstGeom prst="rect">
            <a:avLst/>
          </a:prstGeom>
          <a:noFill/>
          <a:ln w="9525">
            <a:noFill/>
            <a:round/>
            <a:headEnd/>
            <a:tailEnd/>
          </a:ln>
        </p:spPr>
      </p:pic>
      <p:sp>
        <p:nvSpPr>
          <p:cNvPr id="112644" name="Oval 4"/>
          <p:cNvSpPr>
            <a:spLocks noChangeArrowheads="1"/>
          </p:cNvSpPr>
          <p:nvPr/>
        </p:nvSpPr>
        <p:spPr bwMode="auto">
          <a:xfrm>
            <a:off x="238125" y="3889375"/>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400">
                <a:solidFill>
                  <a:srgbClr val="000000"/>
                </a:solidFill>
              </a:rPr>
              <a:t>0</a:t>
            </a:r>
          </a:p>
        </p:txBody>
      </p:sp>
      <p:sp>
        <p:nvSpPr>
          <p:cNvPr id="112645" name="Line 5"/>
          <p:cNvSpPr>
            <a:spLocks noChangeShapeType="1"/>
          </p:cNvSpPr>
          <p:nvPr/>
        </p:nvSpPr>
        <p:spPr bwMode="auto">
          <a:xfrm>
            <a:off x="7189788" y="1655763"/>
            <a:ext cx="1223962" cy="407987"/>
          </a:xfrm>
          <a:prstGeom prst="line">
            <a:avLst/>
          </a:prstGeom>
          <a:noFill/>
          <a:ln w="54720">
            <a:solidFill>
              <a:srgbClr val="FF3366"/>
            </a:solidFill>
            <a:miter lim="800000"/>
            <a:headEnd/>
            <a:tailEnd type="triangle" w="med" len="med"/>
          </a:ln>
        </p:spPr>
        <p:txBody>
          <a:bodyPr/>
          <a:lstStyle/>
          <a:p>
            <a:endParaRPr lang="en-US"/>
          </a:p>
        </p:txBody>
      </p:sp>
      <p:sp>
        <p:nvSpPr>
          <p:cNvPr id="112646" name="Oval 6"/>
          <p:cNvSpPr>
            <a:spLocks noChangeArrowheads="1"/>
          </p:cNvSpPr>
          <p:nvPr/>
        </p:nvSpPr>
        <p:spPr bwMode="auto">
          <a:xfrm>
            <a:off x="4491038" y="226853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187</a:t>
            </a:r>
          </a:p>
        </p:txBody>
      </p:sp>
      <p:sp>
        <p:nvSpPr>
          <p:cNvPr id="112647" name="Oval 7"/>
          <p:cNvSpPr>
            <a:spLocks noChangeArrowheads="1"/>
          </p:cNvSpPr>
          <p:nvPr/>
        </p:nvSpPr>
        <p:spPr bwMode="auto">
          <a:xfrm>
            <a:off x="2643188" y="3378200"/>
            <a:ext cx="1565275" cy="985838"/>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127</a:t>
            </a:r>
          </a:p>
        </p:txBody>
      </p:sp>
      <p:sp>
        <p:nvSpPr>
          <p:cNvPr id="112648" name="Oval 8"/>
          <p:cNvSpPr>
            <a:spLocks noChangeArrowheads="1"/>
          </p:cNvSpPr>
          <p:nvPr/>
        </p:nvSpPr>
        <p:spPr bwMode="auto">
          <a:xfrm>
            <a:off x="5716588" y="884238"/>
            <a:ext cx="1565275" cy="985837"/>
          </a:xfrm>
          <a:prstGeom prst="ellipse">
            <a:avLst/>
          </a:prstGeom>
          <a:solidFill>
            <a:srgbClr val="99CCFF"/>
          </a:solidFill>
          <a:ln w="9360">
            <a:solidFill>
              <a:srgbClr val="000000"/>
            </a:solidFill>
            <a:miter lim="800000"/>
            <a:headEnd/>
            <a:tailEnd/>
          </a:ln>
        </p:spPr>
        <p:txBody>
          <a:bodyPr lIns="90000" tIns="45000" rIns="90000" bIns="45000" anchor="ctr" anchorCtr="1"/>
          <a:lstStyle/>
          <a:p>
            <a:pPr>
              <a:lnSpc>
                <a:spcPct val="71000"/>
              </a:lnSpc>
              <a:tabLst>
                <a:tab pos="723900" algn="l"/>
                <a:tab pos="1447800" algn="l"/>
              </a:tabLst>
            </a:pPr>
            <a:r>
              <a:rPr lang="en-GB" sz="4000">
                <a:solidFill>
                  <a:srgbClr val="000000"/>
                </a:solidFill>
              </a:rPr>
              <a:t>255</a:t>
            </a:r>
          </a:p>
        </p:txBody>
      </p:sp>
      <p:sp>
        <p:nvSpPr>
          <p:cNvPr id="112649" name="Line 9"/>
          <p:cNvSpPr>
            <a:spLocks noChangeShapeType="1"/>
          </p:cNvSpPr>
          <p:nvPr/>
        </p:nvSpPr>
        <p:spPr bwMode="auto">
          <a:xfrm>
            <a:off x="3911600" y="4229100"/>
            <a:ext cx="1768475" cy="1020763"/>
          </a:xfrm>
          <a:prstGeom prst="line">
            <a:avLst/>
          </a:prstGeom>
          <a:noFill/>
          <a:ln w="54720">
            <a:solidFill>
              <a:srgbClr val="FF3366"/>
            </a:solidFill>
            <a:miter lim="800000"/>
            <a:headEnd/>
            <a:tailEnd type="triangle" w="med" len="med"/>
          </a:ln>
        </p:spPr>
        <p:txBody>
          <a:bodyPr/>
          <a:lstStyle/>
          <a:p>
            <a:endParaRPr lang="en-US"/>
          </a:p>
        </p:txBody>
      </p:sp>
      <p:sp>
        <p:nvSpPr>
          <p:cNvPr id="112650" name="Line 10"/>
          <p:cNvSpPr>
            <a:spLocks noChangeShapeType="1"/>
          </p:cNvSpPr>
          <p:nvPr/>
        </p:nvSpPr>
        <p:spPr bwMode="auto">
          <a:xfrm>
            <a:off x="1304925" y="4864100"/>
            <a:ext cx="1631950" cy="1258888"/>
          </a:xfrm>
          <a:prstGeom prst="line">
            <a:avLst/>
          </a:prstGeom>
          <a:noFill/>
          <a:ln w="54720">
            <a:solidFill>
              <a:srgbClr val="FF3366"/>
            </a:solidFill>
            <a:miter lim="800000"/>
            <a:headEnd/>
            <a:tailEnd type="triangle" w="med" len="med"/>
          </a:ln>
        </p:spPr>
        <p:txBody>
          <a:bodyPr/>
          <a:lstStyle/>
          <a:p>
            <a:endParaRPr lang="en-US"/>
          </a:p>
        </p:txBody>
      </p:sp>
      <p:sp>
        <p:nvSpPr>
          <p:cNvPr id="112651" name="Line 11"/>
          <p:cNvSpPr>
            <a:spLocks noChangeShapeType="1"/>
          </p:cNvSpPr>
          <p:nvPr/>
        </p:nvSpPr>
        <p:spPr bwMode="auto">
          <a:xfrm>
            <a:off x="5748338" y="3163888"/>
            <a:ext cx="1054100" cy="1020762"/>
          </a:xfrm>
          <a:prstGeom prst="line">
            <a:avLst/>
          </a:prstGeom>
          <a:noFill/>
          <a:ln w="54720">
            <a:solidFill>
              <a:srgbClr val="FF3366"/>
            </a:solidFill>
            <a:miter lim="800000"/>
            <a:headEnd/>
            <a:tailEnd type="triangle" w="med" len="med"/>
          </a:ln>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1264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1126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additive="repl">
                                        <p:cTn id="12" dur="1" fill="hold">
                                          <p:stCondLst>
                                            <p:cond delay="0"/>
                                          </p:stCondLst>
                                        </p:cTn>
                                        <p:tgtEl>
                                          <p:spTgt spid="112648"/>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1126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12647"/>
                                        </p:tgtEl>
                                        <p:attrNameLst>
                                          <p:attrName>style.visibility</p:attrName>
                                        </p:attrNameLst>
                                      </p:cBhvr>
                                      <p:to>
                                        <p:strVal val="visible"/>
                                      </p:to>
                                    </p:set>
                                  </p:childTnLst>
                                </p:cTn>
                              </p:par>
                              <p:par>
                                <p:cTn id="19" presetID="1" presetClass="entr" fill="hold" grpId="0" nodeType="withEffect">
                                  <p:stCondLst>
                                    <p:cond delay="0"/>
                                  </p:stCondLst>
                                  <p:childTnLst>
                                    <p:set>
                                      <p:cBhvr additive="repl">
                                        <p:cTn id="20" dur="1" fill="hold">
                                          <p:stCondLst>
                                            <p:cond delay="0"/>
                                          </p:stCondLst>
                                        </p:cTn>
                                        <p:tgtEl>
                                          <p:spTgt spid="1126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additive="repl">
                                        <p:cTn id="24" dur="1" fill="hold">
                                          <p:stCondLst>
                                            <p:cond delay="0"/>
                                          </p:stCondLst>
                                        </p:cTn>
                                        <p:tgtEl>
                                          <p:spTgt spid="112646"/>
                                        </p:tgtEl>
                                        <p:attrNameLst>
                                          <p:attrName>style.visibility</p:attrName>
                                        </p:attrNameLst>
                                      </p:cBhvr>
                                      <p:to>
                                        <p:strVal val="visible"/>
                                      </p:to>
                                    </p:set>
                                  </p:childTnLst>
                                </p:cTn>
                              </p:par>
                              <p:par>
                                <p:cTn id="25" presetID="1" presetClass="entr" fill="hold" grpId="0" nodeType="withEffect">
                                  <p:stCondLst>
                                    <p:cond delay="0"/>
                                  </p:stCondLst>
                                  <p:childTnLst>
                                    <p:set>
                                      <p:cBhvr additive="repl">
                                        <p:cTn id="26" dur="1" fill="hold">
                                          <p:stCondLst>
                                            <p:cond delay="0"/>
                                          </p:stCondLst>
                                        </p:cTn>
                                        <p:tgtEl>
                                          <p:spTgt spid="112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animBg="1"/>
      <p:bldP spid="112649" grpId="0" animBg="1"/>
      <p:bldP spid="112650" grpId="0" animBg="1"/>
      <p:bldP spid="11265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52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052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 of 0.45, 1, 2.2</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Our monitors are the red one</a:t>
            </a:r>
          </a:p>
        </p:txBody>
      </p:sp>
      <p:pic>
        <p:nvPicPr>
          <p:cNvPr id="1205252" name="Picture 3"/>
          <p:cNvPicPr>
            <a:picLocks noChangeAspect="1" noChangeArrowheads="1"/>
          </p:cNvPicPr>
          <p:nvPr/>
        </p:nvPicPr>
        <p:blipFill>
          <a:blip r:embed="rId3"/>
          <a:srcRect/>
          <a:stretch>
            <a:fillRect/>
          </a:stretch>
        </p:blipFill>
        <p:spPr bwMode="auto">
          <a:xfrm>
            <a:off x="1143000" y="2057400"/>
            <a:ext cx="6408738" cy="45831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62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62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F(x) = x</a:t>
            </a:r>
          </a:p>
        </p:txBody>
      </p:sp>
      <p:pic>
        <p:nvPicPr>
          <p:cNvPr id="1206276"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72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72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F(x) = pow(x,0.45)        note: .45 ~= 1/2.2</a:t>
            </a:r>
            <a:r>
              <a:rPr lang="ar-SA" sz="2400">
                <a:solidFill>
                  <a:srgbClr val="FFFFFF"/>
                </a:solidFill>
                <a:cs typeface="Arial" charset="0"/>
              </a:rPr>
              <a:t>‏</a:t>
            </a:r>
            <a:endParaRPr lang="en-GB" sz="2400">
              <a:solidFill>
                <a:srgbClr val="FFFFFF"/>
              </a:solidFill>
            </a:endParaRPr>
          </a:p>
        </p:txBody>
      </p:sp>
      <p:pic>
        <p:nvPicPr>
          <p:cNvPr id="1207300"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832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We all love mink...</a:t>
            </a:r>
          </a:p>
        </p:txBody>
      </p:sp>
      <p:sp>
        <p:nvSpPr>
          <p:cNvPr id="120832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F(x) = </a:t>
            </a:r>
            <a:r>
              <a:rPr lang="en-GB" sz="2400" dirty="0" err="1">
                <a:solidFill>
                  <a:srgbClr val="FFFFFF"/>
                </a:solidFill>
              </a:rPr>
              <a:t>pow</a:t>
            </a:r>
            <a:r>
              <a:rPr lang="en-GB" sz="2400" dirty="0">
                <a:solidFill>
                  <a:srgbClr val="FFFFFF"/>
                </a:solidFill>
              </a:rPr>
              <a:t>(x,2.2)</a:t>
            </a:r>
            <a:r>
              <a:rPr lang="ar-SA" sz="2400" dirty="0">
                <a:solidFill>
                  <a:srgbClr val="FFFFFF"/>
                </a:solidFill>
                <a:cs typeface="Arial" charset="0"/>
              </a:rPr>
              <a:t>‏</a:t>
            </a:r>
            <a:endParaRPr lang="en-GB" sz="2400" dirty="0">
              <a:solidFill>
                <a:srgbClr val="FFFFFF"/>
              </a:solidFill>
            </a:endParaRPr>
          </a:p>
        </p:txBody>
      </p:sp>
      <p:pic>
        <p:nvPicPr>
          <p:cNvPr id="1208324" name="Picture 3"/>
          <p:cNvPicPr>
            <a:picLocks noChangeAspect="1" noChangeArrowheads="1"/>
          </p:cNvPicPr>
          <p:nvPr/>
        </p:nvPicPr>
        <p:blipFill>
          <a:blip r:embed="rId3"/>
          <a:srcRect/>
          <a:stretch>
            <a:fillRect/>
          </a:stretch>
        </p:blipFill>
        <p:spPr bwMode="auto">
          <a:xfrm>
            <a:off x="3200400" y="1828800"/>
            <a:ext cx="2743200" cy="41148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93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093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Get to know these curves…</a:t>
            </a:r>
          </a:p>
        </p:txBody>
      </p:sp>
      <p:pic>
        <p:nvPicPr>
          <p:cNvPr id="1209348" name="Picture 3"/>
          <p:cNvPicPr>
            <a:picLocks noChangeAspect="1" noChangeArrowheads="1"/>
          </p:cNvPicPr>
          <p:nvPr/>
        </p:nvPicPr>
        <p:blipFill>
          <a:blip r:embed="rId3"/>
          <a:srcRect/>
          <a:stretch>
            <a:fillRect/>
          </a:stretch>
        </p:blipFill>
        <p:spPr bwMode="auto">
          <a:xfrm>
            <a:off x="1289050" y="1816100"/>
            <a:ext cx="6494463" cy="4848225"/>
          </a:xfrm>
          <a:prstGeom prst="rect">
            <a:avLst/>
          </a:prstGeom>
          <a:noFill/>
          <a:ln w="25560">
            <a:noFill/>
            <a:round/>
            <a:headEnd/>
            <a:tailEnd/>
          </a:ln>
        </p:spPr>
      </p:pic>
      <p:pic>
        <p:nvPicPr>
          <p:cNvPr id="1209349" name="Picture 4"/>
          <p:cNvPicPr>
            <a:picLocks noChangeAspect="1" noChangeArrowheads="1"/>
          </p:cNvPicPr>
          <p:nvPr/>
        </p:nvPicPr>
        <p:blipFill>
          <a:blip r:embed="rId4"/>
          <a:srcRect/>
          <a:stretch>
            <a:fillRect/>
          </a:stretch>
        </p:blipFill>
        <p:spPr bwMode="auto">
          <a:xfrm>
            <a:off x="3886200" y="3475038"/>
            <a:ext cx="1189038" cy="1782762"/>
          </a:xfrm>
          <a:prstGeom prst="rect">
            <a:avLst/>
          </a:prstGeom>
          <a:noFill/>
          <a:ln w="25560">
            <a:noFill/>
            <a:round/>
            <a:headEnd/>
            <a:tailEnd/>
          </a:ln>
        </p:spPr>
      </p:pic>
      <p:pic>
        <p:nvPicPr>
          <p:cNvPr id="1209350" name="Picture 5"/>
          <p:cNvPicPr>
            <a:picLocks noChangeAspect="1" noChangeArrowheads="1"/>
          </p:cNvPicPr>
          <p:nvPr/>
        </p:nvPicPr>
        <p:blipFill>
          <a:blip r:embed="rId5"/>
          <a:srcRect/>
          <a:stretch>
            <a:fillRect/>
          </a:stretch>
        </p:blipFill>
        <p:spPr bwMode="auto">
          <a:xfrm>
            <a:off x="2286000" y="3019425"/>
            <a:ext cx="1187450" cy="1781175"/>
          </a:xfrm>
          <a:prstGeom prst="rect">
            <a:avLst/>
          </a:prstGeom>
          <a:noFill/>
          <a:ln w="25560">
            <a:noFill/>
            <a:round/>
            <a:headEnd/>
            <a:tailEnd/>
          </a:ln>
        </p:spPr>
      </p:pic>
      <p:pic>
        <p:nvPicPr>
          <p:cNvPr id="1209351" name="Picture 6"/>
          <p:cNvPicPr>
            <a:picLocks noChangeAspect="1" noChangeArrowheads="1"/>
          </p:cNvPicPr>
          <p:nvPr/>
        </p:nvPicPr>
        <p:blipFill>
          <a:blip r:embed="rId6"/>
          <a:srcRect/>
          <a:stretch>
            <a:fillRect/>
          </a:stretch>
        </p:blipFill>
        <p:spPr bwMode="auto">
          <a:xfrm>
            <a:off x="5440363" y="3886200"/>
            <a:ext cx="1189037" cy="178276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20482"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Back and forth between curves.</a:t>
            </a:r>
          </a:p>
        </p:txBody>
      </p:sp>
      <p:sp>
        <p:nvSpPr>
          <p:cNvPr id="20483"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0484" name="Oval 4"/>
          <p:cNvSpPr>
            <a:spLocks noChangeArrowheads="1"/>
          </p:cNvSpPr>
          <p:nvPr/>
        </p:nvSpPr>
        <p:spPr bwMode="auto">
          <a:xfrm>
            <a:off x="914400" y="2057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0485" name="Oval 5"/>
          <p:cNvSpPr>
            <a:spLocks noChangeArrowheads="1"/>
          </p:cNvSpPr>
          <p:nvPr/>
        </p:nvSpPr>
        <p:spPr bwMode="auto">
          <a:xfrm>
            <a:off x="7086600" y="2057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0486" name="Oval 6"/>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0487" name="Line 7"/>
          <p:cNvSpPr>
            <a:spLocks noChangeShapeType="1"/>
          </p:cNvSpPr>
          <p:nvPr/>
        </p:nvSpPr>
        <p:spPr bwMode="auto">
          <a:xfrm flipH="1">
            <a:off x="2730500" y="2743200"/>
            <a:ext cx="711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0488" name="Line 8"/>
          <p:cNvSpPr>
            <a:spLocks noChangeShapeType="1"/>
          </p:cNvSpPr>
          <p:nvPr/>
        </p:nvSpPr>
        <p:spPr bwMode="auto">
          <a:xfrm flipV="1">
            <a:off x="1143000" y="2730500"/>
            <a:ext cx="228600" cy="1625600"/>
          </a:xfrm>
          <a:prstGeom prst="line">
            <a:avLst/>
          </a:prstGeom>
          <a:noFill/>
          <a:ln w="50760">
            <a:solidFill>
              <a:srgbClr val="FF99CC"/>
            </a:solidFill>
            <a:miter lim="800000"/>
            <a:headEnd/>
            <a:tailEnd type="triangle" w="med" len="med"/>
          </a:ln>
          <a:effectLst/>
        </p:spPr>
        <p:txBody>
          <a:bodyPr/>
          <a:lstStyle/>
          <a:p>
            <a:endParaRPr lang="en-US"/>
          </a:p>
        </p:txBody>
      </p:sp>
      <p:sp>
        <p:nvSpPr>
          <p:cNvPr id="20489" name="Line 9"/>
          <p:cNvSpPr>
            <a:spLocks noChangeShapeType="1"/>
          </p:cNvSpPr>
          <p:nvPr/>
        </p:nvSpPr>
        <p:spPr bwMode="auto">
          <a:xfrm flipH="1" flipV="1">
            <a:off x="5702300" y="2730500"/>
            <a:ext cx="711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0490" name="Line 10"/>
          <p:cNvSpPr>
            <a:spLocks noChangeShapeType="1"/>
          </p:cNvSpPr>
          <p:nvPr/>
        </p:nvSpPr>
        <p:spPr bwMode="auto">
          <a:xfrm flipH="1">
            <a:off x="1816100" y="3886200"/>
            <a:ext cx="4826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0491" name="Line 11"/>
          <p:cNvSpPr>
            <a:spLocks noChangeShapeType="1"/>
          </p:cNvSpPr>
          <p:nvPr/>
        </p:nvSpPr>
        <p:spPr bwMode="auto">
          <a:xfrm>
            <a:off x="2057400" y="2286000"/>
            <a:ext cx="13716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0492" name="Line 12"/>
          <p:cNvSpPr>
            <a:spLocks noChangeShapeType="1"/>
          </p:cNvSpPr>
          <p:nvPr/>
        </p:nvSpPr>
        <p:spPr bwMode="auto">
          <a:xfrm>
            <a:off x="5715000" y="2286000"/>
            <a:ext cx="13716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0493" name="Line 13"/>
          <p:cNvSpPr>
            <a:spLocks noChangeShapeType="1"/>
          </p:cNvSpPr>
          <p:nvPr/>
        </p:nvSpPr>
        <p:spPr bwMode="auto">
          <a:xfrm>
            <a:off x="7772400" y="2743200"/>
            <a:ext cx="228600" cy="1600200"/>
          </a:xfrm>
          <a:prstGeom prst="line">
            <a:avLst/>
          </a:prstGeom>
          <a:noFill/>
          <a:ln w="50760">
            <a:solidFill>
              <a:srgbClr val="FF99CC"/>
            </a:solidFill>
            <a:miter lim="800000"/>
            <a:headEnd/>
            <a:tailEnd type="triangle" w="med" len="med"/>
          </a:ln>
          <a:effectLst/>
        </p:spPr>
        <p:txBody>
          <a:bodyPr/>
          <a:lstStyle/>
          <a:p>
            <a:endParaRPr lang="en-US"/>
          </a:p>
        </p:txBody>
      </p:sp>
      <p:sp>
        <p:nvSpPr>
          <p:cNvPr id="20494" name="Line 14"/>
          <p:cNvSpPr>
            <a:spLocks noChangeShapeType="1"/>
          </p:cNvSpPr>
          <p:nvPr/>
        </p:nvSpPr>
        <p:spPr bwMode="auto">
          <a:xfrm flipH="1" flipV="1">
            <a:off x="6845300" y="3873500"/>
            <a:ext cx="482600" cy="482600"/>
          </a:xfrm>
          <a:prstGeom prst="line">
            <a:avLst/>
          </a:prstGeom>
          <a:noFill/>
          <a:ln w="50760">
            <a:solidFill>
              <a:srgbClr val="FF99CC"/>
            </a:solidFill>
            <a:miter lim="800000"/>
            <a:headEnd/>
            <a:tailEnd type="triangle" w="med" len="med"/>
          </a:ln>
          <a:effectLst/>
        </p:spPr>
        <p:txBody>
          <a:bodyPr/>
          <a:lstStyle/>
          <a:p>
            <a:endParaRPr lang="en-US"/>
          </a:p>
        </p:txBody>
      </p:sp>
      <p:pic>
        <p:nvPicPr>
          <p:cNvPr id="20495" name="Picture 15"/>
          <p:cNvPicPr>
            <a:picLocks noChangeAspect="1" noChangeArrowheads="1"/>
          </p:cNvPicPr>
          <p:nvPr/>
        </p:nvPicPr>
        <p:blipFill>
          <a:blip r:embed="rId3"/>
          <a:srcRect/>
          <a:stretch>
            <a:fillRect/>
          </a:stretch>
        </p:blipFill>
        <p:spPr bwMode="auto">
          <a:xfrm>
            <a:off x="3886200" y="1600200"/>
            <a:ext cx="1371600" cy="2057400"/>
          </a:xfrm>
          <a:prstGeom prst="rect">
            <a:avLst/>
          </a:prstGeom>
          <a:noFill/>
          <a:ln w="9525">
            <a:noFill/>
            <a:round/>
            <a:headEnd/>
            <a:tailEnd/>
          </a:ln>
          <a:effectLst/>
        </p:spPr>
      </p:pic>
      <p:pic>
        <p:nvPicPr>
          <p:cNvPr id="20496" name="Picture 16"/>
          <p:cNvPicPr>
            <a:picLocks noChangeAspect="1" noChangeArrowheads="1"/>
          </p:cNvPicPr>
          <p:nvPr/>
        </p:nvPicPr>
        <p:blipFill>
          <a:blip r:embed="rId4"/>
          <a:srcRect/>
          <a:stretch>
            <a:fillRect/>
          </a:stretch>
        </p:blipFill>
        <p:spPr bwMode="auto">
          <a:xfrm>
            <a:off x="685800" y="4343400"/>
            <a:ext cx="1371600" cy="2057400"/>
          </a:xfrm>
          <a:prstGeom prst="rect">
            <a:avLst/>
          </a:prstGeom>
          <a:noFill/>
          <a:ln w="9525">
            <a:noFill/>
            <a:round/>
            <a:headEnd/>
            <a:tailEnd/>
          </a:ln>
          <a:effectLst/>
        </p:spPr>
      </p:pic>
      <p:pic>
        <p:nvPicPr>
          <p:cNvPr id="20497" name="Picture 17"/>
          <p:cNvPicPr>
            <a:picLocks noChangeAspect="1" noChangeArrowheads="1"/>
          </p:cNvPicPr>
          <p:nvPr/>
        </p:nvPicPr>
        <p:blipFill>
          <a:blip r:embed="rId5"/>
          <a:srcRect/>
          <a:stretch>
            <a:fillRect/>
          </a:stretch>
        </p:blipFill>
        <p:spPr bwMode="auto">
          <a:xfrm>
            <a:off x="70866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39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Agenda</a:t>
            </a:r>
          </a:p>
        </p:txBody>
      </p:sp>
      <p:sp>
        <p:nvSpPr>
          <p:cNvPr id="11939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Gamma/Linear-Space Lighting</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Filmic Tonemapping</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SSAO</a:t>
            </a:r>
          </a:p>
          <a:p>
            <a:pPr marL="457200" indent="-457200" hangingPunct="1">
              <a:lnSpc>
                <a:spcPct val="81000"/>
              </a:lnSpc>
              <a:spcBef>
                <a:spcPts val="600"/>
              </a:spcBef>
              <a:buClr>
                <a:srgbClr val="FFFFFF"/>
              </a:buClr>
              <a:buSzPct val="100000"/>
              <a:buFont typeface="Wingdings" charset="2"/>
              <a:buAutoNum type="arabicPeriod"/>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3200">
                <a:solidFill>
                  <a:srgbClr val="FFFFFF"/>
                </a:solidFill>
              </a:rPr>
              <a:t>Rendering Architecture/How it all fits together.</a:t>
            </a:r>
          </a:p>
          <a:p>
            <a:pPr marL="457200" indent="-4572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bad is it?</a:t>
            </a:r>
          </a:p>
        </p:txBody>
      </p:sp>
      <p:sp>
        <p:nvSpPr>
          <p:cNvPr id="21506"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Your monitor has a gamma of about 2.2</a:t>
            </a:r>
          </a:p>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So if you output the left image to the </a:t>
            </a:r>
            <a:r>
              <a:rPr lang="en-GB" sz="2400" dirty="0" err="1">
                <a:solidFill>
                  <a:srgbClr val="FFFFFF"/>
                </a:solidFill>
              </a:rPr>
              <a:t>framebuffer</a:t>
            </a:r>
            <a:r>
              <a:rPr lang="en-GB" sz="2400" dirty="0">
                <a:solidFill>
                  <a:srgbClr val="FFFFFF"/>
                </a:solidFill>
              </a:rPr>
              <a:t>, it will actually look like the one right.</a:t>
            </a:r>
          </a:p>
        </p:txBody>
      </p:sp>
      <p:sp>
        <p:nvSpPr>
          <p:cNvPr id="21507" name="Oval 3"/>
          <p:cNvSpPr>
            <a:spLocks noChangeArrowheads="1"/>
          </p:cNvSpPr>
          <p:nvPr/>
        </p:nvSpPr>
        <p:spPr bwMode="auto">
          <a:xfrm>
            <a:off x="3992563" y="3335338"/>
            <a:ext cx="1144587"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1508" name="Line 4"/>
          <p:cNvSpPr>
            <a:spLocks noChangeShapeType="1"/>
          </p:cNvSpPr>
          <p:nvPr/>
        </p:nvSpPr>
        <p:spPr bwMode="auto">
          <a:xfrm>
            <a:off x="34290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1509" name="Line 5"/>
          <p:cNvSpPr>
            <a:spLocks noChangeShapeType="1"/>
          </p:cNvSpPr>
          <p:nvPr/>
        </p:nvSpPr>
        <p:spPr bwMode="auto">
          <a:xfrm>
            <a:off x="50292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pic>
        <p:nvPicPr>
          <p:cNvPr id="21510" name="Picture 6"/>
          <p:cNvPicPr>
            <a:picLocks noChangeAspect="1" noChangeArrowheads="1"/>
          </p:cNvPicPr>
          <p:nvPr/>
        </p:nvPicPr>
        <p:blipFill>
          <a:blip r:embed="rId3"/>
          <a:srcRect/>
          <a:stretch>
            <a:fillRect/>
          </a:stretch>
        </p:blipFill>
        <p:spPr bwMode="auto">
          <a:xfrm>
            <a:off x="914400" y="2543175"/>
            <a:ext cx="2286000" cy="3429000"/>
          </a:xfrm>
          <a:prstGeom prst="rect">
            <a:avLst/>
          </a:prstGeom>
          <a:noFill/>
          <a:ln w="9525">
            <a:noFill/>
            <a:round/>
            <a:headEnd/>
            <a:tailEnd/>
          </a:ln>
          <a:effectLst/>
        </p:spPr>
      </p:pic>
      <p:pic>
        <p:nvPicPr>
          <p:cNvPr id="21511" name="Picture 7"/>
          <p:cNvPicPr>
            <a:picLocks noChangeAspect="1" noChangeArrowheads="1"/>
          </p:cNvPicPr>
          <p:nvPr/>
        </p:nvPicPr>
        <p:blipFill>
          <a:blip r:embed="rId4"/>
          <a:srcRect/>
          <a:stretch>
            <a:fillRect/>
          </a:stretch>
        </p:blipFill>
        <p:spPr bwMode="auto">
          <a:xfrm>
            <a:off x="5943600" y="2516188"/>
            <a:ext cx="2286000" cy="3427412"/>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Let’s build a Camera…</a:t>
            </a:r>
          </a:p>
        </p:txBody>
      </p:sp>
      <p:sp>
        <p:nvSpPr>
          <p:cNvPr id="22530"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 linear camera.</a:t>
            </a:r>
          </a:p>
        </p:txBody>
      </p:sp>
      <p:sp>
        <p:nvSpPr>
          <p:cNvPr id="22531"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1.0</a:t>
            </a:r>
          </a:p>
        </p:txBody>
      </p:sp>
      <p:sp>
        <p:nvSpPr>
          <p:cNvPr id="22532" name="Oval 4"/>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2533" name="Line 5"/>
          <p:cNvSpPr>
            <a:spLocks noChangeShapeType="1"/>
          </p:cNvSpPr>
          <p:nvPr/>
        </p:nvSpPr>
        <p:spPr bwMode="auto">
          <a:xfrm flipV="1">
            <a:off x="2743200" y="2730500"/>
            <a:ext cx="6858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2534" name="Line 6"/>
          <p:cNvSpPr>
            <a:spLocks noChangeShapeType="1"/>
          </p:cNvSpPr>
          <p:nvPr/>
        </p:nvSpPr>
        <p:spPr bwMode="auto">
          <a:xfrm>
            <a:off x="5715000" y="2743200"/>
            <a:ext cx="6858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2535" name="Line 7"/>
          <p:cNvSpPr>
            <a:spLocks noChangeShapeType="1"/>
          </p:cNvSpPr>
          <p:nvPr/>
        </p:nvSpPr>
        <p:spPr bwMode="auto">
          <a:xfrm flipV="1">
            <a:off x="1828800" y="3873500"/>
            <a:ext cx="457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2536" name="Line 8"/>
          <p:cNvSpPr>
            <a:spLocks noChangeShapeType="1"/>
          </p:cNvSpPr>
          <p:nvPr/>
        </p:nvSpPr>
        <p:spPr bwMode="auto">
          <a:xfrm>
            <a:off x="6858000" y="3886200"/>
            <a:ext cx="457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2537" name="AutoShape 9"/>
          <p:cNvSpPr>
            <a:spLocks noChangeArrowheads="1"/>
          </p:cNvSpPr>
          <p:nvPr/>
        </p:nvSpPr>
        <p:spPr bwMode="auto">
          <a:xfrm>
            <a:off x="2286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Actual</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a:t>
            </a:r>
          </a:p>
        </p:txBody>
      </p:sp>
      <p:sp>
        <p:nvSpPr>
          <p:cNvPr id="22538" name="AutoShape 10"/>
          <p:cNvSpPr>
            <a:spLocks noChangeArrowheads="1"/>
          </p:cNvSpPr>
          <p:nvPr/>
        </p:nvSpPr>
        <p:spPr bwMode="auto">
          <a:xfrm>
            <a:off x="3810000" y="4524375"/>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Drive</a:t>
            </a:r>
          </a:p>
        </p:txBody>
      </p:sp>
      <p:sp>
        <p:nvSpPr>
          <p:cNvPr id="22539" name="AutoShape 11"/>
          <p:cNvSpPr>
            <a:spLocks noChangeArrowheads="1"/>
          </p:cNvSpPr>
          <p:nvPr/>
        </p:nvSpPr>
        <p:spPr bwMode="auto">
          <a:xfrm>
            <a:off x="7177088" y="2109788"/>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Output</a:t>
            </a:r>
          </a:p>
        </p:txBody>
      </p:sp>
      <p:sp>
        <p:nvSpPr>
          <p:cNvPr id="22540" name="Line 12"/>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2541" name="Line 13"/>
          <p:cNvSpPr>
            <a:spLocks noChangeShapeType="1"/>
          </p:cNvSpPr>
          <p:nvPr/>
        </p:nvSpPr>
        <p:spPr bwMode="auto">
          <a:xfrm flipH="1">
            <a:off x="7759700" y="2743200"/>
            <a:ext cx="482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2542" name="Line 14"/>
          <p:cNvSpPr>
            <a:spLocks noChangeShapeType="1"/>
          </p:cNvSpPr>
          <p:nvPr/>
        </p:nvSpPr>
        <p:spPr bwMode="auto">
          <a:xfrm flipV="1">
            <a:off x="4343400" y="3416300"/>
            <a:ext cx="457200" cy="1168400"/>
          </a:xfrm>
          <a:prstGeom prst="line">
            <a:avLst/>
          </a:prstGeom>
          <a:noFill/>
          <a:ln w="50760">
            <a:solidFill>
              <a:srgbClr val="FF0066"/>
            </a:solidFill>
            <a:miter lim="800000"/>
            <a:headEnd/>
            <a:tailEnd type="triangle" w="med" len="med"/>
          </a:ln>
          <a:effectLst/>
        </p:spPr>
        <p:txBody>
          <a:bodyPr/>
          <a:lstStyle/>
          <a:p>
            <a:endParaRPr lang="en-US"/>
          </a:p>
        </p:txBody>
      </p:sp>
      <p:pic>
        <p:nvPicPr>
          <p:cNvPr id="22543" name="Picture 15"/>
          <p:cNvPicPr>
            <a:picLocks noChangeAspect="1" noChangeArrowheads="1"/>
          </p:cNvPicPr>
          <p:nvPr/>
        </p:nvPicPr>
        <p:blipFill>
          <a:blip r:embed="rId3"/>
          <a:srcRect/>
          <a:stretch>
            <a:fillRect/>
          </a:stretch>
        </p:blipFill>
        <p:spPr bwMode="auto">
          <a:xfrm>
            <a:off x="3886200" y="1600200"/>
            <a:ext cx="1371600" cy="2057400"/>
          </a:xfrm>
          <a:prstGeom prst="rect">
            <a:avLst/>
          </a:prstGeom>
          <a:noFill/>
          <a:ln w="9525">
            <a:noFill/>
            <a:round/>
            <a:headEnd/>
            <a:tailEnd/>
          </a:ln>
          <a:effectLst/>
        </p:spPr>
      </p:pic>
      <p:pic>
        <p:nvPicPr>
          <p:cNvPr id="22544" name="Picture 16"/>
          <p:cNvPicPr>
            <a:picLocks noChangeAspect="1" noChangeArrowheads="1"/>
          </p:cNvPicPr>
          <p:nvPr/>
        </p:nvPicPr>
        <p:blipFill>
          <a:blip r:embed="rId4"/>
          <a:srcRect/>
          <a:stretch>
            <a:fillRect/>
          </a:stretch>
        </p:blipFill>
        <p:spPr bwMode="auto">
          <a:xfrm>
            <a:off x="7086600" y="4343400"/>
            <a:ext cx="1371600" cy="2057400"/>
          </a:xfrm>
          <a:prstGeom prst="rect">
            <a:avLst/>
          </a:prstGeom>
          <a:noFill/>
          <a:ln w="9525">
            <a:noFill/>
            <a:round/>
            <a:headEnd/>
            <a:tailEnd/>
          </a:ln>
          <a:effectLst/>
        </p:spPr>
      </p:pic>
      <p:pic>
        <p:nvPicPr>
          <p:cNvPr id="22545" name="Picture 17"/>
          <p:cNvPicPr>
            <a:picLocks noChangeAspect="1" noChangeArrowheads="1"/>
          </p:cNvPicPr>
          <p:nvPr/>
        </p:nvPicPr>
        <p:blipFill>
          <a:blip r:embed="rId3"/>
          <a:srcRect/>
          <a:stretch>
            <a:fillRect/>
          </a:stretch>
        </p:blipFill>
        <p:spPr bwMode="auto">
          <a:xfrm>
            <a:off x="6858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Let’s build a Camera…</a:t>
            </a:r>
          </a:p>
        </p:txBody>
      </p:sp>
      <p:sp>
        <p:nvSpPr>
          <p:cNvPr id="2355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Any consumer camera.</a:t>
            </a:r>
          </a:p>
        </p:txBody>
      </p:sp>
      <p:sp>
        <p:nvSpPr>
          <p:cNvPr id="23555" name="Oval 3"/>
          <p:cNvSpPr>
            <a:spLocks noChangeArrowheads="1"/>
          </p:cNvSpPr>
          <p:nvPr/>
        </p:nvSpPr>
        <p:spPr bwMode="auto">
          <a:xfrm>
            <a:off x="18288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.45</a:t>
            </a:r>
          </a:p>
        </p:txBody>
      </p:sp>
      <p:sp>
        <p:nvSpPr>
          <p:cNvPr id="23556" name="Oval 4"/>
          <p:cNvSpPr>
            <a:spLocks noChangeArrowheads="1"/>
          </p:cNvSpPr>
          <p:nvPr/>
        </p:nvSpPr>
        <p:spPr bwMode="auto">
          <a:xfrm>
            <a:off x="6172200" y="3200400"/>
            <a:ext cx="1144588"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3557" name="Line 5"/>
          <p:cNvSpPr>
            <a:spLocks noChangeShapeType="1"/>
          </p:cNvSpPr>
          <p:nvPr/>
        </p:nvSpPr>
        <p:spPr bwMode="auto">
          <a:xfrm flipV="1">
            <a:off x="2743200" y="2730500"/>
            <a:ext cx="6858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3558" name="Line 6"/>
          <p:cNvSpPr>
            <a:spLocks noChangeShapeType="1"/>
          </p:cNvSpPr>
          <p:nvPr/>
        </p:nvSpPr>
        <p:spPr bwMode="auto">
          <a:xfrm>
            <a:off x="5715000" y="2743200"/>
            <a:ext cx="6858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3559" name="Line 7"/>
          <p:cNvSpPr>
            <a:spLocks noChangeShapeType="1"/>
          </p:cNvSpPr>
          <p:nvPr/>
        </p:nvSpPr>
        <p:spPr bwMode="auto">
          <a:xfrm flipV="1">
            <a:off x="1828800" y="3873500"/>
            <a:ext cx="457200" cy="482600"/>
          </a:xfrm>
          <a:prstGeom prst="line">
            <a:avLst/>
          </a:prstGeom>
          <a:noFill/>
          <a:ln w="50760">
            <a:solidFill>
              <a:srgbClr val="FF99CC"/>
            </a:solidFill>
            <a:miter lim="800000"/>
            <a:headEnd/>
            <a:tailEnd type="triangle" w="med" len="med"/>
          </a:ln>
          <a:effectLst/>
        </p:spPr>
        <p:txBody>
          <a:bodyPr/>
          <a:lstStyle/>
          <a:p>
            <a:endParaRPr lang="en-US"/>
          </a:p>
        </p:txBody>
      </p:sp>
      <p:sp>
        <p:nvSpPr>
          <p:cNvPr id="23560" name="Line 8"/>
          <p:cNvSpPr>
            <a:spLocks noChangeShapeType="1"/>
          </p:cNvSpPr>
          <p:nvPr/>
        </p:nvSpPr>
        <p:spPr bwMode="auto">
          <a:xfrm>
            <a:off x="6858000" y="3886200"/>
            <a:ext cx="457200" cy="457200"/>
          </a:xfrm>
          <a:prstGeom prst="line">
            <a:avLst/>
          </a:prstGeom>
          <a:noFill/>
          <a:ln w="50760">
            <a:solidFill>
              <a:srgbClr val="FF99CC"/>
            </a:solidFill>
            <a:miter lim="800000"/>
            <a:headEnd/>
            <a:tailEnd type="triangle" w="med" len="med"/>
          </a:ln>
          <a:effectLst/>
        </p:spPr>
        <p:txBody>
          <a:bodyPr/>
          <a:lstStyle/>
          <a:p>
            <a:endParaRPr lang="en-US"/>
          </a:p>
        </p:txBody>
      </p:sp>
      <p:sp>
        <p:nvSpPr>
          <p:cNvPr id="23561" name="AutoShape 9"/>
          <p:cNvSpPr>
            <a:spLocks noChangeArrowheads="1"/>
          </p:cNvSpPr>
          <p:nvPr/>
        </p:nvSpPr>
        <p:spPr bwMode="auto">
          <a:xfrm>
            <a:off x="2286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Actual</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a:t>
            </a:r>
          </a:p>
        </p:txBody>
      </p:sp>
      <p:sp>
        <p:nvSpPr>
          <p:cNvPr id="23562" name="AutoShape 10"/>
          <p:cNvSpPr>
            <a:spLocks noChangeArrowheads="1"/>
          </p:cNvSpPr>
          <p:nvPr/>
        </p:nvSpPr>
        <p:spPr bwMode="auto">
          <a:xfrm>
            <a:off x="3810000" y="4524375"/>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Drive</a:t>
            </a:r>
          </a:p>
        </p:txBody>
      </p:sp>
      <p:sp>
        <p:nvSpPr>
          <p:cNvPr id="23563" name="AutoShape 11"/>
          <p:cNvSpPr>
            <a:spLocks noChangeArrowheads="1"/>
          </p:cNvSpPr>
          <p:nvPr/>
        </p:nvSpPr>
        <p:spPr bwMode="auto">
          <a:xfrm>
            <a:off x="7177088" y="2109788"/>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Output</a:t>
            </a:r>
          </a:p>
        </p:txBody>
      </p:sp>
      <p:sp>
        <p:nvSpPr>
          <p:cNvPr id="23564" name="Line 12"/>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3565" name="Line 13"/>
          <p:cNvSpPr>
            <a:spLocks noChangeShapeType="1"/>
          </p:cNvSpPr>
          <p:nvPr/>
        </p:nvSpPr>
        <p:spPr bwMode="auto">
          <a:xfrm flipH="1">
            <a:off x="7759700" y="2743200"/>
            <a:ext cx="482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23566" name="Line 14"/>
          <p:cNvSpPr>
            <a:spLocks noChangeShapeType="1"/>
          </p:cNvSpPr>
          <p:nvPr/>
        </p:nvSpPr>
        <p:spPr bwMode="auto">
          <a:xfrm flipV="1">
            <a:off x="4343400" y="3416300"/>
            <a:ext cx="457200" cy="1168400"/>
          </a:xfrm>
          <a:prstGeom prst="line">
            <a:avLst/>
          </a:prstGeom>
          <a:noFill/>
          <a:ln w="50760">
            <a:solidFill>
              <a:srgbClr val="FF0066"/>
            </a:solidFill>
            <a:miter lim="800000"/>
            <a:headEnd/>
            <a:tailEnd type="triangle" w="med" len="med"/>
          </a:ln>
          <a:effectLst/>
        </p:spPr>
        <p:txBody>
          <a:bodyPr/>
          <a:lstStyle/>
          <a:p>
            <a:endParaRPr lang="en-US"/>
          </a:p>
        </p:txBody>
      </p:sp>
      <p:pic>
        <p:nvPicPr>
          <p:cNvPr id="23567" name="Picture 15"/>
          <p:cNvPicPr>
            <a:picLocks noChangeAspect="1" noChangeArrowheads="1"/>
          </p:cNvPicPr>
          <p:nvPr/>
        </p:nvPicPr>
        <p:blipFill>
          <a:blip r:embed="rId3"/>
          <a:srcRect/>
          <a:stretch>
            <a:fillRect/>
          </a:stretch>
        </p:blipFill>
        <p:spPr bwMode="auto">
          <a:xfrm>
            <a:off x="685800" y="4343400"/>
            <a:ext cx="1371600" cy="2057400"/>
          </a:xfrm>
          <a:prstGeom prst="rect">
            <a:avLst/>
          </a:prstGeom>
          <a:noFill/>
          <a:ln w="9525">
            <a:noFill/>
            <a:round/>
            <a:headEnd/>
            <a:tailEnd/>
          </a:ln>
          <a:effectLst/>
        </p:spPr>
      </p:pic>
      <p:pic>
        <p:nvPicPr>
          <p:cNvPr id="23568" name="Picture 16"/>
          <p:cNvPicPr>
            <a:picLocks noChangeAspect="1" noChangeArrowheads="1"/>
          </p:cNvPicPr>
          <p:nvPr/>
        </p:nvPicPr>
        <p:blipFill>
          <a:blip r:embed="rId4"/>
          <a:srcRect/>
          <a:stretch>
            <a:fillRect/>
          </a:stretch>
        </p:blipFill>
        <p:spPr bwMode="auto">
          <a:xfrm>
            <a:off x="3886200" y="1600200"/>
            <a:ext cx="1371600" cy="2057400"/>
          </a:xfrm>
          <a:prstGeom prst="rect">
            <a:avLst/>
          </a:prstGeom>
          <a:noFill/>
          <a:ln w="9525">
            <a:noFill/>
            <a:round/>
            <a:headEnd/>
            <a:tailEnd/>
          </a:ln>
          <a:effectLst/>
        </p:spPr>
      </p:pic>
      <p:pic>
        <p:nvPicPr>
          <p:cNvPr id="23569" name="Picture 17"/>
          <p:cNvPicPr>
            <a:picLocks noChangeAspect="1" noChangeArrowheads="1"/>
          </p:cNvPicPr>
          <p:nvPr/>
        </p:nvPicPr>
        <p:blipFill>
          <a:blip r:embed="rId3"/>
          <a:srcRect/>
          <a:stretch>
            <a:fillRect/>
          </a:stretch>
        </p:blipFill>
        <p:spPr bwMode="auto">
          <a:xfrm>
            <a:off x="7086600" y="4343400"/>
            <a:ext cx="1371600" cy="20574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to fix this?</a:t>
            </a:r>
          </a:p>
        </p:txBody>
      </p:sp>
      <p:sp>
        <p:nvSpPr>
          <p:cNvPr id="24578"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Your screen displays a gamma of 2.2</a:t>
            </a: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This is stored on your hard drive.</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a:solidFill>
                  <a:srgbClr val="FFFFFF"/>
                </a:solidFill>
              </a:rPr>
              <a:t>You never see this image, but it’s on your hard drive.</a:t>
            </a:r>
          </a:p>
        </p:txBody>
      </p:sp>
      <p:sp>
        <p:nvSpPr>
          <p:cNvPr id="24579" name="Oval 3"/>
          <p:cNvSpPr>
            <a:spLocks noChangeArrowheads="1"/>
          </p:cNvSpPr>
          <p:nvPr/>
        </p:nvSpPr>
        <p:spPr bwMode="auto">
          <a:xfrm>
            <a:off x="3992563" y="3335338"/>
            <a:ext cx="1144587" cy="701675"/>
          </a:xfrm>
          <a:prstGeom prst="ellipse">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a:solidFill>
                  <a:srgbClr val="000000"/>
                </a:solidFill>
              </a:rPr>
              <a:t>2.2</a:t>
            </a:r>
          </a:p>
        </p:txBody>
      </p:sp>
      <p:sp>
        <p:nvSpPr>
          <p:cNvPr id="24580" name="Line 4"/>
          <p:cNvSpPr>
            <a:spLocks noChangeShapeType="1"/>
          </p:cNvSpPr>
          <p:nvPr/>
        </p:nvSpPr>
        <p:spPr bwMode="auto">
          <a:xfrm>
            <a:off x="34290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sp>
        <p:nvSpPr>
          <p:cNvPr id="24581" name="Line 5"/>
          <p:cNvSpPr>
            <a:spLocks noChangeShapeType="1"/>
          </p:cNvSpPr>
          <p:nvPr/>
        </p:nvSpPr>
        <p:spPr bwMode="auto">
          <a:xfrm>
            <a:off x="5029200" y="3657600"/>
            <a:ext cx="685800" cy="1588"/>
          </a:xfrm>
          <a:prstGeom prst="line">
            <a:avLst/>
          </a:prstGeom>
          <a:noFill/>
          <a:ln w="50760">
            <a:solidFill>
              <a:srgbClr val="FF99CC"/>
            </a:solidFill>
            <a:miter lim="800000"/>
            <a:headEnd/>
            <a:tailEnd type="triangle" w="med" len="med"/>
          </a:ln>
          <a:effectLst/>
        </p:spPr>
        <p:txBody>
          <a:bodyPr/>
          <a:lstStyle/>
          <a:p>
            <a:endParaRPr lang="en-US"/>
          </a:p>
        </p:txBody>
      </p:sp>
      <p:pic>
        <p:nvPicPr>
          <p:cNvPr id="24582" name="Picture 6"/>
          <p:cNvPicPr>
            <a:picLocks noChangeAspect="1" noChangeArrowheads="1"/>
          </p:cNvPicPr>
          <p:nvPr/>
        </p:nvPicPr>
        <p:blipFill>
          <a:blip r:embed="rId3"/>
          <a:srcRect/>
          <a:stretch>
            <a:fillRect/>
          </a:stretch>
        </p:blipFill>
        <p:spPr bwMode="auto">
          <a:xfrm>
            <a:off x="5943600" y="2514600"/>
            <a:ext cx="2286000" cy="3429000"/>
          </a:xfrm>
          <a:prstGeom prst="rect">
            <a:avLst/>
          </a:prstGeom>
          <a:noFill/>
          <a:ln w="9525">
            <a:noFill/>
            <a:round/>
            <a:headEnd/>
            <a:tailEnd/>
          </a:ln>
          <a:effectLst/>
        </p:spPr>
      </p:pic>
      <p:pic>
        <p:nvPicPr>
          <p:cNvPr id="24583" name="Picture 7"/>
          <p:cNvPicPr>
            <a:picLocks noChangeAspect="1" noChangeArrowheads="1"/>
          </p:cNvPicPr>
          <p:nvPr/>
        </p:nvPicPr>
        <p:blipFill>
          <a:blip r:embed="rId4"/>
          <a:srcRect/>
          <a:stretch>
            <a:fillRect/>
          </a:stretch>
        </p:blipFill>
        <p:spPr bwMode="auto">
          <a:xfrm>
            <a:off x="914400" y="2514600"/>
            <a:ext cx="2286000" cy="3429000"/>
          </a:xfrm>
          <a:prstGeom prst="rect">
            <a:avLst/>
          </a:prstGeom>
          <a:noFill/>
          <a:ln w="9525">
            <a:noFill/>
            <a:round/>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1549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Curves again.</a:t>
            </a:r>
          </a:p>
        </p:txBody>
      </p:sp>
      <p:pic>
        <p:nvPicPr>
          <p:cNvPr id="1215492" name="Picture 3"/>
          <p:cNvPicPr>
            <a:picLocks noChangeAspect="1" noChangeArrowheads="1"/>
          </p:cNvPicPr>
          <p:nvPr/>
        </p:nvPicPr>
        <p:blipFill>
          <a:blip r:embed="rId3"/>
          <a:srcRect/>
          <a:stretch>
            <a:fillRect/>
          </a:stretch>
        </p:blipFill>
        <p:spPr bwMode="auto">
          <a:xfrm>
            <a:off x="1289050" y="1816100"/>
            <a:ext cx="6494463" cy="48482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651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What is Gamma</a:t>
            </a:r>
          </a:p>
        </p:txBody>
      </p:sp>
      <p:sp>
        <p:nvSpPr>
          <p:cNvPr id="121651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spcBef>
                <a:spcPts val="600"/>
              </a:spcBef>
              <a:buClr>
                <a:srgbClr val="FFFFFF"/>
              </a:buCl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Q) Why not just store as linear?</a:t>
            </a:r>
          </a:p>
          <a:p>
            <a:pPr marL="457200" indent="-457200" hangingPunct="1">
              <a:spcBef>
                <a:spcPts val="600"/>
              </a:spcBef>
              <a:buClr>
                <a:srgbClr val="FFFFFF"/>
              </a:buCl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A) Our eyes perceive more data in the blacks.</a:t>
            </a:r>
          </a:p>
        </p:txBody>
      </p:sp>
      <p:pic>
        <p:nvPicPr>
          <p:cNvPr id="1216516" name="Picture 3"/>
          <p:cNvPicPr>
            <a:picLocks noChangeAspect="1" noChangeArrowheads="1"/>
          </p:cNvPicPr>
          <p:nvPr/>
        </p:nvPicPr>
        <p:blipFill>
          <a:blip r:embed="rId3"/>
          <a:srcRect/>
          <a:stretch>
            <a:fillRect/>
          </a:stretch>
        </p:blipFill>
        <p:spPr bwMode="auto">
          <a:xfrm>
            <a:off x="1143000" y="2743200"/>
            <a:ext cx="6858000" cy="10144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753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lstStyle/>
          <a:p>
            <a:pPr algn="ctr" hangingPunct="1">
              <a:buClr>
                <a:srgbClr val="336699"/>
              </a:buClr>
              <a:buSzPct val="100000"/>
              <a:buFont typeface="Arial" charset="0"/>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b="1">
                <a:solidFill>
                  <a:srgbClr val="336699"/>
                </a:solidFill>
              </a:rPr>
              <a:t>How bad is it?</a:t>
            </a:r>
          </a:p>
        </p:txBody>
      </p:sp>
      <p:sp>
        <p:nvSpPr>
          <p:cNvPr id="121753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2263" indent="-322263"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Suppose we look at the 0-63 range.</a:t>
            </a:r>
          </a:p>
          <a:p>
            <a:pPr marL="322263" indent="-322263" hangingPunct="1">
              <a:spcBef>
                <a:spcPts val="600"/>
              </a:spcBef>
              <a:buClr>
                <a:srgbClr val="FFFFFF"/>
              </a:buClr>
              <a:buSzPct val="100000"/>
              <a:buFont typeface="Arial" charset="0"/>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400">
                <a:solidFill>
                  <a:srgbClr val="FFFFFF"/>
                </a:solidFill>
              </a:rPr>
              <a:t>What if displays were linear?</a:t>
            </a:r>
          </a:p>
        </p:txBody>
      </p:sp>
      <p:pic>
        <p:nvPicPr>
          <p:cNvPr id="125955" name="Picture 3"/>
          <p:cNvPicPr>
            <a:picLocks noChangeAspect="1" noChangeArrowheads="1"/>
          </p:cNvPicPr>
          <p:nvPr/>
        </p:nvPicPr>
        <p:blipFill>
          <a:blip r:embed="rId3"/>
          <a:srcRect/>
          <a:stretch>
            <a:fillRect/>
          </a:stretch>
        </p:blipFill>
        <p:spPr bwMode="auto">
          <a:xfrm>
            <a:off x="1371600" y="2286000"/>
            <a:ext cx="6400800" cy="1392238"/>
          </a:xfrm>
          <a:prstGeom prst="rect">
            <a:avLst/>
          </a:prstGeom>
          <a:noFill/>
          <a:ln w="9525">
            <a:noFill/>
            <a:round/>
            <a:headEnd/>
            <a:tailEnd/>
          </a:ln>
        </p:spPr>
      </p:pic>
      <p:pic>
        <p:nvPicPr>
          <p:cNvPr id="125956" name="Picture 4"/>
          <p:cNvPicPr>
            <a:picLocks noChangeAspect="1" noChangeArrowheads="1"/>
          </p:cNvPicPr>
          <p:nvPr/>
        </p:nvPicPr>
        <p:blipFill>
          <a:blip r:embed="rId4"/>
          <a:srcRect/>
          <a:stretch>
            <a:fillRect/>
          </a:stretch>
        </p:blipFill>
        <p:spPr bwMode="auto">
          <a:xfrm>
            <a:off x="1371600" y="4114800"/>
            <a:ext cx="6400800" cy="150495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259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125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6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Gamma</a:t>
            </a:r>
          </a:p>
        </p:txBody>
      </p:sp>
      <p:sp>
        <p:nvSpPr>
          <p:cNvPr id="121856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 of 2.2 gives us more dark colors.</a:t>
            </a:r>
          </a:p>
        </p:txBody>
      </p:sp>
      <p:pic>
        <p:nvPicPr>
          <p:cNvPr id="1218564" name="Picture 3"/>
          <p:cNvPicPr>
            <a:picLocks noChangeAspect="1" noChangeArrowheads="1"/>
          </p:cNvPicPr>
          <p:nvPr/>
        </p:nvPicPr>
        <p:blipFill>
          <a:blip r:embed="rId3"/>
          <a:srcRect/>
          <a:stretch>
            <a:fillRect/>
          </a:stretch>
        </p:blipFill>
        <p:spPr bwMode="auto">
          <a:xfrm>
            <a:off x="1220788" y="1681163"/>
            <a:ext cx="6494462" cy="48482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958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How bad is it?</a:t>
            </a:r>
          </a:p>
        </p:txBody>
      </p:sp>
      <p:sp>
        <p:nvSpPr>
          <p:cNvPr id="121958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If displays were linear:</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On a scale from 0-255</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0 would equal 0</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1 would equal our current value of 20</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2 would equal our current value of 28</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3 would equal our current value of 33</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Darkest Values:</a:t>
            </a:r>
          </a:p>
        </p:txBody>
      </p:sp>
      <p:pic>
        <p:nvPicPr>
          <p:cNvPr id="1219588" name="Picture 3"/>
          <p:cNvPicPr>
            <a:picLocks noChangeAspect="1" noChangeArrowheads="1"/>
          </p:cNvPicPr>
          <p:nvPr/>
        </p:nvPicPr>
        <p:blipFill>
          <a:blip r:embed="rId3"/>
          <a:srcRect/>
          <a:stretch>
            <a:fillRect/>
          </a:stretch>
        </p:blipFill>
        <p:spPr bwMode="auto">
          <a:xfrm>
            <a:off x="1198563" y="4073525"/>
            <a:ext cx="6354762" cy="150495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06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Ramp Again</a:t>
            </a:r>
          </a:p>
        </p:txBody>
      </p:sp>
      <p:sp>
        <p:nvSpPr>
          <p:cNvPr id="12206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457200" indent="-457200" hangingPunct="1">
              <a:spcBef>
                <a:spcPts val="600"/>
              </a:spcBef>
              <a:buClr>
                <a:srgbClr val="FFFFFF"/>
              </a:buClr>
              <a:buSzPct val="100000"/>
              <a:buFont typeface="Arial"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sz="2400">
                <a:solidFill>
                  <a:srgbClr val="FFFFFF"/>
                </a:solidFill>
              </a:rPr>
              <a:t>See any banding in the whites? </a:t>
            </a:r>
          </a:p>
        </p:txBody>
      </p:sp>
      <p:pic>
        <p:nvPicPr>
          <p:cNvPr id="1220612" name="Picture 3"/>
          <p:cNvPicPr>
            <a:picLocks noChangeAspect="1" noChangeArrowheads="1"/>
          </p:cNvPicPr>
          <p:nvPr/>
        </p:nvPicPr>
        <p:blipFill>
          <a:blip r:embed="rId3"/>
          <a:srcRect/>
          <a:stretch>
            <a:fillRect/>
          </a:stretch>
        </p:blipFill>
        <p:spPr bwMode="auto">
          <a:xfrm>
            <a:off x="1143000" y="2743200"/>
            <a:ext cx="6858000" cy="1014413"/>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501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Skeletons in the Closet</a:t>
            </a:r>
            <a:endParaRPr lang="en-GB" sz="3600" b="1" dirty="0">
              <a:solidFill>
                <a:srgbClr val="336699"/>
              </a:solidFill>
            </a:endParaRPr>
          </a:p>
        </p:txBody>
      </p:sp>
      <p:sp>
        <p:nvSpPr>
          <p:cNvPr id="119501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Used to work for EA Black Box (Vancouver)</a:t>
            </a:r>
            <a:r>
              <a:rPr lang="ar-SA" sz="2400" dirty="0">
                <a:solidFill>
                  <a:srgbClr val="FFFFFF"/>
                </a:solidFill>
                <a:cs typeface="Arial" charset="0"/>
              </a:rPr>
              <a:t>‏</a:t>
            </a:r>
            <a:endParaRPr lang="en-GB" sz="2400" dirty="0">
              <a:solidFill>
                <a:srgbClr val="FFFFFF"/>
              </a:solidFill>
            </a:endParaRP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a:solidFill>
                  <a:srgbClr val="FFFFFF"/>
                </a:solidFill>
              </a:rPr>
              <a:t>Ucap</a:t>
            </a:r>
            <a:r>
              <a:rPr lang="en-GB" sz="2400" dirty="0">
                <a:solidFill>
                  <a:srgbClr val="FFFFFF"/>
                </a:solidFill>
              </a:rPr>
              <a:t> Project</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I.e. Tiger Woods's Face</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Also used to work for EA Los Angeles</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LMNO (Spielberg Project)</a:t>
            </a:r>
            <a:r>
              <a:rPr lang="ar-SA" sz="2400" dirty="0">
                <a:solidFill>
                  <a:srgbClr val="FFFFFF"/>
                </a:solidFill>
                <a:cs typeface="Arial" charset="0"/>
              </a:rPr>
              <a:t>‏</a:t>
            </a:r>
            <a:endParaRPr lang="en-GB" sz="2400" dirty="0">
              <a:solidFill>
                <a:srgbClr val="FFFFFF"/>
              </a:solidFill>
            </a:endParaRP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Not PQRS (Boom </a:t>
            </a:r>
            <a:r>
              <a:rPr lang="en-GB" sz="2400" dirty="0" err="1">
                <a:solidFill>
                  <a:srgbClr val="FFFFFF"/>
                </a:solidFill>
              </a:rPr>
              <a:t>Blox</a:t>
            </a:r>
            <a:r>
              <a:rPr lang="en-GB" sz="2400" dirty="0">
                <a:solidFill>
                  <a:srgbClr val="FFFFFF"/>
                </a:solidFill>
              </a:rPr>
              <a:t>)</a:t>
            </a:r>
            <a:r>
              <a:rPr lang="ar-SA" sz="2400" dirty="0">
                <a:solidFill>
                  <a:srgbClr val="FFFFFF"/>
                </a:solidFill>
                <a:cs typeface="Arial" charset="0"/>
              </a:rPr>
              <a:t>‏</a:t>
            </a:r>
            <a:endParaRPr lang="en-GB" sz="2400" dirty="0">
              <a:solidFill>
                <a:srgbClr val="FFFFFF"/>
              </a:solidFill>
            </a:endParaRP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Now at Naughty Dog</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Uncharted 2</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163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163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If your game is not gamma correct, it looks like the image on the left</a:t>
            </a:r>
            <a:r>
              <a:rPr lang="en-GB" sz="2400" dirty="0" smtClean="0">
                <a:solidFill>
                  <a:srgbClr val="FFFFFF"/>
                </a:solidFill>
              </a:rPr>
              <a:t>..</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Note: we’re talking about “correct”, not “good”</a:t>
            </a:r>
            <a:endParaRPr lang="en-GB" sz="2400" dirty="0">
              <a:solidFill>
                <a:srgbClr val="FFFFFF"/>
              </a:solidFill>
            </a:endParaRPr>
          </a:p>
        </p:txBody>
      </p:sp>
      <p:pic>
        <p:nvPicPr>
          <p:cNvPr id="1221636" name="Picture 3"/>
          <p:cNvPicPr>
            <a:picLocks noChangeAspect="1" noChangeArrowheads="1"/>
          </p:cNvPicPr>
          <p:nvPr/>
        </p:nvPicPr>
        <p:blipFill>
          <a:blip r:embed="rId3"/>
          <a:srcRect/>
          <a:stretch>
            <a:fillRect/>
          </a:stretch>
        </p:blipFill>
        <p:spPr bwMode="auto">
          <a:xfrm>
            <a:off x="533400" y="2743200"/>
            <a:ext cx="3711575" cy="3025775"/>
          </a:xfrm>
          <a:prstGeom prst="rect">
            <a:avLst/>
          </a:prstGeom>
          <a:noFill/>
          <a:ln w="25560">
            <a:noFill/>
            <a:round/>
            <a:headEnd/>
            <a:tailEnd/>
          </a:ln>
        </p:spPr>
      </p:pic>
      <p:pic>
        <p:nvPicPr>
          <p:cNvPr id="1221637" name="Picture 4"/>
          <p:cNvPicPr>
            <a:picLocks noChangeAspect="1" noChangeArrowheads="1"/>
          </p:cNvPicPr>
          <p:nvPr/>
        </p:nvPicPr>
        <p:blipFill>
          <a:blip r:embed="rId4"/>
          <a:srcRect/>
          <a:stretch>
            <a:fillRect/>
          </a:stretch>
        </p:blipFill>
        <p:spPr bwMode="auto">
          <a:xfrm>
            <a:off x="4572000" y="2743200"/>
            <a:ext cx="3711575" cy="30257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1746"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Here's what is going on.</a:t>
            </a:r>
          </a:p>
        </p:txBody>
      </p:sp>
      <p:pic>
        <p:nvPicPr>
          <p:cNvPr id="31747" name="Picture 3"/>
          <p:cNvPicPr>
            <a:picLocks noChangeAspect="1" noChangeArrowheads="1"/>
          </p:cNvPicPr>
          <p:nvPr/>
        </p:nvPicPr>
        <p:blipFill>
          <a:blip r:embed="rId3"/>
          <a:srcRect/>
          <a:stretch>
            <a:fillRect/>
          </a:stretch>
        </p:blipFill>
        <p:spPr bwMode="auto">
          <a:xfrm>
            <a:off x="914400" y="4302125"/>
            <a:ext cx="2286000" cy="1865313"/>
          </a:xfrm>
          <a:prstGeom prst="rect">
            <a:avLst/>
          </a:prstGeom>
          <a:noFill/>
          <a:ln w="9525">
            <a:noFill/>
            <a:round/>
            <a:headEnd/>
            <a:tailEnd/>
          </a:ln>
          <a:effectLst/>
        </p:spPr>
      </p:pic>
      <p:pic>
        <p:nvPicPr>
          <p:cNvPr id="31748" name="Picture 4"/>
          <p:cNvPicPr>
            <a:picLocks noChangeAspect="1" noChangeArrowheads="1"/>
          </p:cNvPicPr>
          <p:nvPr/>
        </p:nvPicPr>
        <p:blipFill>
          <a:blip r:embed="rId4"/>
          <a:srcRect/>
          <a:stretch>
            <a:fillRect/>
          </a:stretch>
        </p:blipFill>
        <p:spPr bwMode="auto">
          <a:xfrm>
            <a:off x="3429000" y="1600200"/>
            <a:ext cx="2286000" cy="1865313"/>
          </a:xfrm>
          <a:prstGeom prst="rect">
            <a:avLst/>
          </a:prstGeom>
          <a:noFill/>
          <a:ln w="9525">
            <a:noFill/>
            <a:round/>
            <a:headEnd/>
            <a:tailEnd/>
          </a:ln>
          <a:effectLst/>
        </p:spPr>
      </p:pic>
      <p:pic>
        <p:nvPicPr>
          <p:cNvPr id="31749" name="Picture 5"/>
          <p:cNvPicPr>
            <a:picLocks noChangeAspect="1" noChangeArrowheads="1"/>
          </p:cNvPicPr>
          <p:nvPr/>
        </p:nvPicPr>
        <p:blipFill>
          <a:blip r:embed="rId5"/>
          <a:srcRect/>
          <a:stretch>
            <a:fillRect/>
          </a:stretch>
        </p:blipFill>
        <p:spPr bwMode="auto">
          <a:xfrm>
            <a:off x="5943600" y="4302125"/>
            <a:ext cx="2286000" cy="1865313"/>
          </a:xfrm>
          <a:prstGeom prst="rect">
            <a:avLst/>
          </a:prstGeom>
          <a:noFill/>
          <a:ln w="9525">
            <a:noFill/>
            <a:round/>
            <a:headEnd/>
            <a:tailEnd/>
          </a:ln>
          <a:effectLst/>
        </p:spPr>
      </p:pic>
      <p:sp>
        <p:nvSpPr>
          <p:cNvPr id="31750" name="Line 6"/>
          <p:cNvSpPr>
            <a:spLocks noChangeShapeType="1"/>
          </p:cNvSpPr>
          <p:nvPr/>
        </p:nvSpPr>
        <p:spPr bwMode="auto">
          <a:xfrm flipV="1">
            <a:off x="2514600" y="2730500"/>
            <a:ext cx="914400" cy="1625600"/>
          </a:xfrm>
          <a:prstGeom prst="line">
            <a:avLst/>
          </a:prstGeom>
          <a:noFill/>
          <a:ln w="50760">
            <a:solidFill>
              <a:srgbClr val="FF99CC"/>
            </a:solidFill>
            <a:miter lim="800000"/>
            <a:headEnd/>
            <a:tailEnd type="triangle" w="med" len="med"/>
          </a:ln>
          <a:effectLst/>
        </p:spPr>
        <p:txBody>
          <a:bodyPr/>
          <a:lstStyle/>
          <a:p>
            <a:endParaRPr lang="en-US"/>
          </a:p>
        </p:txBody>
      </p:sp>
      <p:sp>
        <p:nvSpPr>
          <p:cNvPr id="31751" name="AutoShape 7"/>
          <p:cNvSpPr>
            <a:spLocks noChangeArrowheads="1"/>
          </p:cNvSpPr>
          <p:nvPr/>
        </p:nvSpPr>
        <p:spPr bwMode="auto">
          <a:xfrm>
            <a:off x="64008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Screen</a:t>
            </a:r>
          </a:p>
        </p:txBody>
      </p:sp>
      <p:sp>
        <p:nvSpPr>
          <p:cNvPr id="31752" name="Line 8"/>
          <p:cNvSpPr>
            <a:spLocks noChangeShapeType="1"/>
          </p:cNvSpPr>
          <p:nvPr/>
        </p:nvSpPr>
        <p:spPr bwMode="auto">
          <a:xfrm>
            <a:off x="5715000" y="2743200"/>
            <a:ext cx="914400" cy="1600200"/>
          </a:xfrm>
          <a:prstGeom prst="line">
            <a:avLst/>
          </a:prstGeom>
          <a:noFill/>
          <a:ln w="50760">
            <a:solidFill>
              <a:srgbClr val="FF99CC"/>
            </a:solidFill>
            <a:miter lim="800000"/>
            <a:headEnd/>
            <a:tailEnd type="triangle" w="med" len="med"/>
          </a:ln>
          <a:effectLst/>
        </p:spPr>
        <p:txBody>
          <a:bodyPr/>
          <a:lstStyle/>
          <a:p>
            <a:endParaRPr lang="en-US"/>
          </a:p>
        </p:txBody>
      </p:sp>
      <p:sp>
        <p:nvSpPr>
          <p:cNvPr id="31753" name="Line 9"/>
          <p:cNvSpPr>
            <a:spLocks noChangeShapeType="1"/>
          </p:cNvSpPr>
          <p:nvPr/>
        </p:nvSpPr>
        <p:spPr bwMode="auto">
          <a:xfrm>
            <a:off x="11430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31754" name="Line 10"/>
          <p:cNvSpPr>
            <a:spLocks noChangeShapeType="1"/>
          </p:cNvSpPr>
          <p:nvPr/>
        </p:nvSpPr>
        <p:spPr bwMode="auto">
          <a:xfrm>
            <a:off x="7315200" y="2743200"/>
            <a:ext cx="228600" cy="1600200"/>
          </a:xfrm>
          <a:prstGeom prst="line">
            <a:avLst/>
          </a:prstGeom>
          <a:noFill/>
          <a:ln w="50760">
            <a:solidFill>
              <a:srgbClr val="FF0066"/>
            </a:solidFill>
            <a:miter lim="800000"/>
            <a:headEnd/>
            <a:tailEnd type="triangle" w="med" len="med"/>
          </a:ln>
          <a:effectLst/>
        </p:spPr>
        <p:txBody>
          <a:bodyPr/>
          <a:lstStyle/>
          <a:p>
            <a:endParaRPr lang="en-US"/>
          </a:p>
        </p:txBody>
      </p:sp>
      <p:sp>
        <p:nvSpPr>
          <p:cNvPr id="31755" name="AutoShape 11"/>
          <p:cNvSpPr>
            <a:spLocks noChangeArrowheads="1"/>
          </p:cNvSpPr>
          <p:nvPr/>
        </p:nvSpPr>
        <p:spPr bwMode="auto">
          <a:xfrm>
            <a:off x="914400" y="2057400"/>
            <a:ext cx="14859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dirty="0">
                <a:solidFill>
                  <a:srgbClr val="000000"/>
                </a:solidFill>
              </a:rPr>
              <a:t>Drive</a:t>
            </a:r>
          </a:p>
        </p:txBody>
      </p:sp>
      <p:sp>
        <p:nvSpPr>
          <p:cNvPr id="31756" name="AutoShape 12"/>
          <p:cNvSpPr>
            <a:spLocks noChangeArrowheads="1"/>
          </p:cNvSpPr>
          <p:nvPr/>
        </p:nvSpPr>
        <p:spPr bwMode="auto">
          <a:xfrm>
            <a:off x="3657600" y="4800600"/>
            <a:ext cx="1600200" cy="7366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a:solidFill>
                  <a:srgbClr val="000000"/>
                </a:solidFill>
              </a:rPr>
              <a:t>Lighting</a:t>
            </a:r>
          </a:p>
        </p:txBody>
      </p:sp>
      <p:sp>
        <p:nvSpPr>
          <p:cNvPr id="31757" name="Line 13"/>
          <p:cNvSpPr>
            <a:spLocks noChangeShapeType="1"/>
          </p:cNvSpPr>
          <p:nvPr/>
        </p:nvSpPr>
        <p:spPr bwMode="auto">
          <a:xfrm flipV="1">
            <a:off x="4343400" y="3416300"/>
            <a:ext cx="457200" cy="1397000"/>
          </a:xfrm>
          <a:prstGeom prst="line">
            <a:avLst/>
          </a:prstGeom>
          <a:noFill/>
          <a:ln w="50760">
            <a:solidFill>
              <a:srgbClr val="FF0066"/>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2770"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Account for gamma when reading textures</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err="1">
                <a:solidFill>
                  <a:srgbClr val="FFFFFF"/>
                </a:solidFill>
              </a:rPr>
              <a:t>color</a:t>
            </a:r>
            <a:r>
              <a:rPr lang="en-GB" sz="2000" dirty="0">
                <a:solidFill>
                  <a:srgbClr val="FFFFFF"/>
                </a:solidFill>
              </a:rPr>
              <a:t> = </a:t>
            </a:r>
            <a:r>
              <a:rPr lang="en-GB" sz="2000" dirty="0" err="1">
                <a:solidFill>
                  <a:srgbClr val="FFFFFF"/>
                </a:solidFill>
              </a:rPr>
              <a:t>pow</a:t>
            </a:r>
            <a:r>
              <a:rPr lang="en-GB" sz="2000" dirty="0">
                <a:solidFill>
                  <a:srgbClr val="FFFFFF"/>
                </a:solidFill>
              </a:rPr>
              <a:t>( tex2D( Sampler, </a:t>
            </a:r>
            <a:r>
              <a:rPr lang="en-GB" sz="2000" dirty="0" err="1">
                <a:solidFill>
                  <a:srgbClr val="FFFFFF"/>
                </a:solidFill>
              </a:rPr>
              <a:t>Uv</a:t>
            </a:r>
            <a:r>
              <a:rPr lang="en-GB" sz="2000" dirty="0">
                <a:solidFill>
                  <a:srgbClr val="FFFFFF"/>
                </a:solidFill>
              </a:rPr>
              <a:t> ), 2.2 )</a:t>
            </a:r>
            <a:r>
              <a:rPr lang="ar-SA" sz="2000" dirty="0">
                <a:solidFill>
                  <a:srgbClr val="FFFFFF"/>
                </a:solidFill>
                <a:cs typeface="Arial" charset="0"/>
              </a:rPr>
              <a:t>‏</a:t>
            </a:r>
            <a:endParaRPr lang="en-GB" sz="2000" dirty="0">
              <a:solidFill>
                <a:srgbClr val="FFFFFF"/>
              </a:solidFill>
            </a:endParaRP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Do your lighting calculations</a:t>
            </a:r>
          </a:p>
          <a:p>
            <a:pPr marL="323850" indent="-323850" eaLnBrk="1" hangingPunct="1">
              <a:lnSpc>
                <a:spcPct val="87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Account for gamma on </a:t>
            </a:r>
            <a:r>
              <a:rPr lang="en-GB" sz="2400" dirty="0" err="1">
                <a:solidFill>
                  <a:srgbClr val="FFFFFF"/>
                </a:solidFill>
              </a:rPr>
              <a:t>color</a:t>
            </a:r>
            <a:r>
              <a:rPr lang="en-GB" sz="2400" dirty="0">
                <a:solidFill>
                  <a:srgbClr val="FFFFFF"/>
                </a:solidFill>
              </a:rPr>
              <a:t> output</a:t>
            </a:r>
          </a:p>
          <a:p>
            <a:pPr marL="723900" lvl="1" indent="-266700" eaLnBrk="1" hangingPunct="1">
              <a:lnSpc>
                <a:spcPct val="87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dirty="0" err="1">
                <a:solidFill>
                  <a:srgbClr val="FFFFFF"/>
                </a:solidFill>
              </a:rPr>
              <a:t>finalcolor</a:t>
            </a:r>
            <a:r>
              <a:rPr lang="en-GB" sz="2000" dirty="0">
                <a:solidFill>
                  <a:srgbClr val="FFFFFF"/>
                </a:solidFill>
              </a:rPr>
              <a:t> = </a:t>
            </a:r>
            <a:r>
              <a:rPr lang="en-GB" sz="2000" dirty="0" err="1">
                <a:solidFill>
                  <a:srgbClr val="FFFFFF"/>
                </a:solidFill>
              </a:rPr>
              <a:t>pow</a:t>
            </a:r>
            <a:r>
              <a:rPr lang="en-GB" sz="2000" dirty="0">
                <a:solidFill>
                  <a:srgbClr val="FFFFFF"/>
                </a:solidFill>
              </a:rPr>
              <a:t>( </a:t>
            </a:r>
            <a:r>
              <a:rPr lang="en-GB" sz="2000" dirty="0" err="1">
                <a:solidFill>
                  <a:srgbClr val="FFFFFF"/>
                </a:solidFill>
              </a:rPr>
              <a:t>color</a:t>
            </a:r>
            <a:r>
              <a:rPr lang="en-GB" sz="2000" dirty="0">
                <a:solidFill>
                  <a:srgbClr val="FFFFFF"/>
                </a:solidFill>
              </a:rPr>
              <a:t>, 1/2.2 )</a:t>
            </a:r>
            <a:r>
              <a:rPr lang="ar-SA" sz="2000" dirty="0">
                <a:solidFill>
                  <a:srgbClr val="FFFFFF"/>
                </a:solidFill>
                <a:cs typeface="Arial" charset="0"/>
              </a:rPr>
              <a:t>‏</a:t>
            </a:r>
            <a:endParaRPr lang="en-GB" sz="2000" dirty="0">
              <a:solidFill>
                <a:srgbClr val="FFFFFF"/>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457200" y="196850"/>
            <a:ext cx="8229600" cy="825500"/>
          </a:xfrm>
          <a:prstGeom prst="rect">
            <a:avLst/>
          </a:prstGeom>
          <a:noFill/>
          <a:ln w="9525">
            <a:noFill/>
            <a:round/>
            <a:headEnd/>
            <a:tailEnd/>
          </a:ln>
          <a:effectLst/>
        </p:spPr>
        <p:txBody>
          <a:bodyPr lIns="0" tIns="0" rIns="0" bIns="0" anchor="ctr"/>
          <a:lstStyle/>
          <a:p>
            <a:pPr algn="ctr" eaLnBrk="1" hangingPunct="1">
              <a:lnSpc>
                <a:spcPct val="93000"/>
              </a:lnSpc>
              <a:buClr>
                <a:srgbClr val="336699"/>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33794" name="Text Box 2"/>
          <p:cNvSpPr txBox="1">
            <a:spLocks noChangeArrowheads="1"/>
          </p:cNvSpPr>
          <p:nvPr/>
        </p:nvSpPr>
        <p:spPr bwMode="auto">
          <a:xfrm>
            <a:off x="457200" y="1219200"/>
            <a:ext cx="8229600" cy="4816475"/>
          </a:xfrm>
          <a:prstGeom prst="rect">
            <a:avLst/>
          </a:prstGeom>
          <a:noFill/>
          <a:ln w="9525">
            <a:noFill/>
            <a:round/>
            <a:headEnd/>
            <a:tailEnd/>
          </a:ln>
          <a:effectLst/>
        </p:spPr>
        <p:txBody>
          <a:bodyPr lIns="0" tIns="0" rIns="0" bIns="0"/>
          <a:lstStyle/>
          <a:p>
            <a:pPr marL="323850" indent="-323850" eaLnBrk="1" hangingPunct="1">
              <a:lnSpc>
                <a:spcPct val="93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Here's what is going on.</a:t>
            </a:r>
          </a:p>
        </p:txBody>
      </p:sp>
      <p:pic>
        <p:nvPicPr>
          <p:cNvPr id="33795" name="Picture 3"/>
          <p:cNvPicPr>
            <a:picLocks noChangeAspect="1" noChangeArrowheads="1"/>
          </p:cNvPicPr>
          <p:nvPr/>
        </p:nvPicPr>
        <p:blipFill>
          <a:blip r:embed="rId3"/>
          <a:srcRect/>
          <a:stretch>
            <a:fillRect/>
          </a:stretch>
        </p:blipFill>
        <p:spPr bwMode="auto">
          <a:xfrm>
            <a:off x="228600" y="4343400"/>
            <a:ext cx="2057400" cy="1679575"/>
          </a:xfrm>
          <a:prstGeom prst="rect">
            <a:avLst/>
          </a:prstGeom>
          <a:noFill/>
          <a:ln w="9525">
            <a:noFill/>
            <a:round/>
            <a:headEnd/>
            <a:tailEnd/>
          </a:ln>
          <a:effectLst/>
        </p:spPr>
      </p:pic>
      <p:pic>
        <p:nvPicPr>
          <p:cNvPr id="33796" name="Picture 4"/>
          <p:cNvPicPr>
            <a:picLocks noChangeAspect="1" noChangeArrowheads="1"/>
          </p:cNvPicPr>
          <p:nvPr/>
        </p:nvPicPr>
        <p:blipFill>
          <a:blip r:embed="rId4"/>
          <a:srcRect/>
          <a:stretch>
            <a:fillRect/>
          </a:stretch>
        </p:blipFill>
        <p:spPr bwMode="auto">
          <a:xfrm>
            <a:off x="1828800" y="1828800"/>
            <a:ext cx="2057400" cy="1679575"/>
          </a:xfrm>
          <a:prstGeom prst="rect">
            <a:avLst/>
          </a:prstGeom>
          <a:noFill/>
          <a:ln w="9525">
            <a:noFill/>
            <a:round/>
            <a:headEnd/>
            <a:tailEnd/>
          </a:ln>
          <a:effectLst/>
        </p:spPr>
      </p:pic>
      <p:pic>
        <p:nvPicPr>
          <p:cNvPr id="33797" name="Picture 5"/>
          <p:cNvPicPr>
            <a:picLocks noChangeAspect="1" noChangeArrowheads="1"/>
          </p:cNvPicPr>
          <p:nvPr/>
        </p:nvPicPr>
        <p:blipFill>
          <a:blip r:embed="rId5"/>
          <a:srcRect/>
          <a:stretch>
            <a:fillRect/>
          </a:stretch>
        </p:blipFill>
        <p:spPr bwMode="auto">
          <a:xfrm>
            <a:off x="3657600" y="4343400"/>
            <a:ext cx="2057400" cy="1704975"/>
          </a:xfrm>
          <a:prstGeom prst="rect">
            <a:avLst/>
          </a:prstGeom>
          <a:noFill/>
          <a:ln w="9525">
            <a:noFill/>
            <a:round/>
            <a:headEnd/>
            <a:tailEnd/>
          </a:ln>
          <a:effectLst/>
        </p:spPr>
      </p:pic>
      <p:pic>
        <p:nvPicPr>
          <p:cNvPr id="33798" name="Picture 6"/>
          <p:cNvPicPr>
            <a:picLocks noChangeAspect="1" noChangeArrowheads="1"/>
          </p:cNvPicPr>
          <p:nvPr/>
        </p:nvPicPr>
        <p:blipFill>
          <a:blip r:embed="rId6"/>
          <a:srcRect/>
          <a:stretch>
            <a:fillRect/>
          </a:stretch>
        </p:blipFill>
        <p:spPr bwMode="auto">
          <a:xfrm>
            <a:off x="5257800" y="1828800"/>
            <a:ext cx="2111375" cy="1724025"/>
          </a:xfrm>
          <a:prstGeom prst="rect">
            <a:avLst/>
          </a:prstGeom>
          <a:noFill/>
          <a:ln w="9525">
            <a:noFill/>
            <a:round/>
            <a:headEnd/>
            <a:tailEnd/>
          </a:ln>
          <a:effectLst/>
        </p:spPr>
      </p:pic>
      <p:pic>
        <p:nvPicPr>
          <p:cNvPr id="33799" name="Picture 7"/>
          <p:cNvPicPr>
            <a:picLocks noChangeAspect="1" noChangeArrowheads="1"/>
          </p:cNvPicPr>
          <p:nvPr/>
        </p:nvPicPr>
        <p:blipFill>
          <a:blip r:embed="rId5"/>
          <a:srcRect/>
          <a:stretch>
            <a:fillRect/>
          </a:stretch>
        </p:blipFill>
        <p:spPr bwMode="auto">
          <a:xfrm>
            <a:off x="6858000" y="4343400"/>
            <a:ext cx="1939925" cy="1608138"/>
          </a:xfrm>
          <a:prstGeom prst="rect">
            <a:avLst/>
          </a:prstGeom>
          <a:noFill/>
          <a:ln w="9525">
            <a:noFill/>
            <a:round/>
            <a:headEnd/>
            <a:tailEnd/>
          </a:ln>
          <a:effectLst/>
        </p:spPr>
      </p:pic>
      <p:sp>
        <p:nvSpPr>
          <p:cNvPr id="33800" name="Line 8"/>
          <p:cNvSpPr>
            <a:spLocks noChangeShapeType="1"/>
          </p:cNvSpPr>
          <p:nvPr/>
        </p:nvSpPr>
        <p:spPr bwMode="auto">
          <a:xfrm flipV="1">
            <a:off x="1828800" y="3416300"/>
            <a:ext cx="457200" cy="939800"/>
          </a:xfrm>
          <a:prstGeom prst="line">
            <a:avLst/>
          </a:prstGeom>
          <a:noFill/>
          <a:ln w="50760">
            <a:solidFill>
              <a:srgbClr val="FF99CC"/>
            </a:solidFill>
            <a:miter lim="800000"/>
            <a:headEnd/>
            <a:tailEnd type="triangle" w="med" len="med"/>
          </a:ln>
          <a:effectLst/>
        </p:spPr>
        <p:txBody>
          <a:bodyPr/>
          <a:lstStyle/>
          <a:p>
            <a:endParaRPr lang="en-US"/>
          </a:p>
        </p:txBody>
      </p:sp>
      <p:sp>
        <p:nvSpPr>
          <p:cNvPr id="33801" name="Line 9"/>
          <p:cNvSpPr>
            <a:spLocks noChangeShapeType="1"/>
          </p:cNvSpPr>
          <p:nvPr/>
        </p:nvSpPr>
        <p:spPr bwMode="auto">
          <a:xfrm flipV="1">
            <a:off x="5257800" y="3416300"/>
            <a:ext cx="457200" cy="939800"/>
          </a:xfrm>
          <a:prstGeom prst="line">
            <a:avLst/>
          </a:prstGeom>
          <a:noFill/>
          <a:ln w="50760">
            <a:solidFill>
              <a:srgbClr val="FF99CC"/>
            </a:solidFill>
            <a:miter lim="800000"/>
            <a:headEnd/>
            <a:tailEnd type="triangle" w="med" len="med"/>
          </a:ln>
          <a:effectLst/>
        </p:spPr>
        <p:txBody>
          <a:bodyPr/>
          <a:lstStyle/>
          <a:p>
            <a:endParaRPr lang="en-US"/>
          </a:p>
        </p:txBody>
      </p:sp>
      <p:sp>
        <p:nvSpPr>
          <p:cNvPr id="33802" name="Line 10"/>
          <p:cNvSpPr>
            <a:spLocks noChangeShapeType="1"/>
          </p:cNvSpPr>
          <p:nvPr/>
        </p:nvSpPr>
        <p:spPr bwMode="auto">
          <a:xfrm>
            <a:off x="3429000" y="3429000"/>
            <a:ext cx="457200" cy="914400"/>
          </a:xfrm>
          <a:prstGeom prst="line">
            <a:avLst/>
          </a:prstGeom>
          <a:noFill/>
          <a:ln w="50760">
            <a:solidFill>
              <a:srgbClr val="FF99CC"/>
            </a:solidFill>
            <a:miter lim="800000"/>
            <a:headEnd/>
            <a:tailEnd type="triangle" w="med" len="med"/>
          </a:ln>
          <a:effectLst/>
        </p:spPr>
        <p:txBody>
          <a:bodyPr/>
          <a:lstStyle/>
          <a:p>
            <a:endParaRPr lang="en-US"/>
          </a:p>
        </p:txBody>
      </p:sp>
      <p:sp>
        <p:nvSpPr>
          <p:cNvPr id="33803" name="Line 11"/>
          <p:cNvSpPr>
            <a:spLocks noChangeShapeType="1"/>
          </p:cNvSpPr>
          <p:nvPr/>
        </p:nvSpPr>
        <p:spPr bwMode="auto">
          <a:xfrm>
            <a:off x="6858000" y="3429000"/>
            <a:ext cx="457200" cy="914400"/>
          </a:xfrm>
          <a:prstGeom prst="line">
            <a:avLst/>
          </a:prstGeom>
          <a:noFill/>
          <a:ln w="50760">
            <a:solidFill>
              <a:srgbClr val="FF99CC"/>
            </a:solidFill>
            <a:miter lim="800000"/>
            <a:headEnd/>
            <a:tailEnd type="triangle" w="med" len="med"/>
          </a:ln>
          <a:effectLst/>
        </p:spPr>
        <p:txBody>
          <a:bodyPr/>
          <a:lstStyle/>
          <a:p>
            <a:endParaRPr lang="en-US"/>
          </a:p>
        </p:txBody>
      </p:sp>
      <p:sp>
        <p:nvSpPr>
          <p:cNvPr id="33804" name="AutoShape 12"/>
          <p:cNvSpPr>
            <a:spLocks noChangeArrowheads="1"/>
          </p:cNvSpPr>
          <p:nvPr/>
        </p:nvSpPr>
        <p:spPr bwMode="auto">
          <a:xfrm>
            <a:off x="342900" y="35433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Hard</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Drive</a:t>
            </a:r>
          </a:p>
        </p:txBody>
      </p:sp>
      <p:sp>
        <p:nvSpPr>
          <p:cNvPr id="33805" name="AutoShape 13"/>
          <p:cNvSpPr>
            <a:spLocks noChangeArrowheads="1"/>
          </p:cNvSpPr>
          <p:nvPr/>
        </p:nvSpPr>
        <p:spPr bwMode="auto">
          <a:xfrm>
            <a:off x="2286000" y="38862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Gamma</a:t>
            </a:r>
          </a:p>
        </p:txBody>
      </p:sp>
      <p:sp>
        <p:nvSpPr>
          <p:cNvPr id="33806" name="AutoShape 14"/>
          <p:cNvSpPr>
            <a:spLocks noChangeArrowheads="1"/>
          </p:cNvSpPr>
          <p:nvPr/>
        </p:nvSpPr>
        <p:spPr bwMode="auto">
          <a:xfrm>
            <a:off x="4000500" y="35433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Lighting</a:t>
            </a:r>
          </a:p>
        </p:txBody>
      </p:sp>
      <p:sp>
        <p:nvSpPr>
          <p:cNvPr id="33807" name="AutoShape 15"/>
          <p:cNvSpPr>
            <a:spLocks noChangeArrowheads="1"/>
          </p:cNvSpPr>
          <p:nvPr/>
        </p:nvSpPr>
        <p:spPr bwMode="auto">
          <a:xfrm>
            <a:off x="5715000" y="37719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Shader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Correct</a:t>
            </a:r>
          </a:p>
        </p:txBody>
      </p:sp>
      <p:sp>
        <p:nvSpPr>
          <p:cNvPr id="33808" name="AutoShape 16"/>
          <p:cNvSpPr>
            <a:spLocks noChangeArrowheads="1"/>
          </p:cNvSpPr>
          <p:nvPr/>
        </p:nvSpPr>
        <p:spPr bwMode="auto">
          <a:xfrm>
            <a:off x="7658100" y="3314700"/>
            <a:ext cx="1143000" cy="457200"/>
          </a:xfrm>
          <a:prstGeom prst="roundRect">
            <a:avLst>
              <a:gd name="adj" fmla="val 213"/>
            </a:avLst>
          </a:prstGeom>
          <a:solidFill>
            <a:srgbClr val="99CCFF"/>
          </a:solidFill>
          <a:ln w="9360">
            <a:solidFill>
              <a:srgbClr val="000000"/>
            </a:solidFill>
            <a:miter lim="800000"/>
            <a:headEnd/>
            <a:tailEnd/>
          </a:ln>
          <a:effectLst/>
        </p:spPr>
        <p:txBody>
          <a:bodyPr lIns="90000" tIns="45000" rIns="90000" bIns="45000" anchor="ctr" anchorCtr="1"/>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Monitor</a:t>
            </a:r>
          </a:p>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solidFill>
                  <a:srgbClr val="000000"/>
                </a:solidFill>
              </a:rPr>
              <a:t>Adjust</a:t>
            </a:r>
          </a:p>
        </p:txBody>
      </p:sp>
      <p:sp>
        <p:nvSpPr>
          <p:cNvPr id="33809" name="Line 17"/>
          <p:cNvSpPr>
            <a:spLocks noChangeShapeType="1"/>
          </p:cNvSpPr>
          <p:nvPr/>
        </p:nvSpPr>
        <p:spPr bwMode="auto">
          <a:xfrm>
            <a:off x="4457700" y="4000500"/>
            <a:ext cx="228600" cy="342900"/>
          </a:xfrm>
          <a:prstGeom prst="line">
            <a:avLst/>
          </a:prstGeom>
          <a:noFill/>
          <a:ln w="50760">
            <a:solidFill>
              <a:srgbClr val="FF0066"/>
            </a:solidFill>
            <a:miter lim="800000"/>
            <a:headEnd/>
            <a:tailEnd type="triangle" w="med" len="med"/>
          </a:ln>
          <a:effectLst/>
        </p:spPr>
        <p:txBody>
          <a:bodyPr/>
          <a:lstStyle/>
          <a:p>
            <a:endParaRPr lang="en-US"/>
          </a:p>
        </p:txBody>
      </p:sp>
      <p:sp>
        <p:nvSpPr>
          <p:cNvPr id="33810" name="Line 18"/>
          <p:cNvSpPr>
            <a:spLocks noChangeShapeType="1"/>
          </p:cNvSpPr>
          <p:nvPr/>
        </p:nvSpPr>
        <p:spPr bwMode="auto">
          <a:xfrm>
            <a:off x="8001000" y="3771900"/>
            <a:ext cx="342900" cy="571500"/>
          </a:xfrm>
          <a:prstGeom prst="line">
            <a:avLst/>
          </a:prstGeom>
          <a:noFill/>
          <a:ln w="50760">
            <a:solidFill>
              <a:srgbClr val="FF0066"/>
            </a:solidFill>
            <a:miter lim="800000"/>
            <a:headEnd/>
            <a:tailEnd type="triangle" w="med" len="med"/>
          </a:ln>
          <a:effectLst/>
        </p:spPr>
        <p:txBody>
          <a:bodyPr/>
          <a:lstStyle/>
          <a:p>
            <a:endParaRPr lang="en-US"/>
          </a:p>
        </p:txBody>
      </p:sp>
      <p:sp>
        <p:nvSpPr>
          <p:cNvPr id="33811" name="Line 19"/>
          <p:cNvSpPr>
            <a:spLocks noChangeShapeType="1"/>
          </p:cNvSpPr>
          <p:nvPr/>
        </p:nvSpPr>
        <p:spPr bwMode="auto">
          <a:xfrm>
            <a:off x="800100" y="4000500"/>
            <a:ext cx="228600" cy="342900"/>
          </a:xfrm>
          <a:prstGeom prst="line">
            <a:avLst/>
          </a:prstGeom>
          <a:noFill/>
          <a:ln w="50760">
            <a:solidFill>
              <a:srgbClr val="FF0066"/>
            </a:solidFill>
            <a:miter lim="800000"/>
            <a:headEnd/>
            <a:tailEnd type="triangle" w="med" len="med"/>
          </a:ln>
          <a:effectLst/>
        </p:spPr>
        <p:txBody>
          <a:bodyPr/>
          <a:lstStyle/>
          <a:p>
            <a:endParaRPr lang="en-US"/>
          </a:p>
        </p:txBody>
      </p:sp>
      <p:sp>
        <p:nvSpPr>
          <p:cNvPr id="33812" name="Line 20"/>
          <p:cNvSpPr>
            <a:spLocks noChangeShapeType="1"/>
          </p:cNvSpPr>
          <p:nvPr/>
        </p:nvSpPr>
        <p:spPr bwMode="auto">
          <a:xfrm flipV="1">
            <a:off x="2743200" y="3416300"/>
            <a:ext cx="228600" cy="482600"/>
          </a:xfrm>
          <a:prstGeom prst="line">
            <a:avLst/>
          </a:prstGeom>
          <a:noFill/>
          <a:ln w="50760">
            <a:solidFill>
              <a:srgbClr val="FF0066"/>
            </a:solidFill>
            <a:miter lim="800000"/>
            <a:headEnd/>
            <a:tailEnd type="triangle" w="med" len="med"/>
          </a:ln>
          <a:effectLst/>
        </p:spPr>
        <p:txBody>
          <a:bodyPr/>
          <a:lstStyle/>
          <a:p>
            <a:endParaRPr lang="en-US"/>
          </a:p>
        </p:txBody>
      </p:sp>
      <p:sp>
        <p:nvSpPr>
          <p:cNvPr id="33813" name="Line 21"/>
          <p:cNvSpPr>
            <a:spLocks noChangeShapeType="1"/>
          </p:cNvSpPr>
          <p:nvPr/>
        </p:nvSpPr>
        <p:spPr bwMode="auto">
          <a:xfrm flipV="1">
            <a:off x="6172200" y="3530600"/>
            <a:ext cx="228600" cy="254000"/>
          </a:xfrm>
          <a:prstGeom prst="line">
            <a:avLst/>
          </a:prstGeom>
          <a:noFill/>
          <a:ln w="50760">
            <a:solidFill>
              <a:srgbClr val="FF0066"/>
            </a:solidFill>
            <a:miter lim="800000"/>
            <a:headEnd/>
            <a:tailEnd type="triangle" w="med" len="med"/>
          </a:ln>
          <a:effectLst/>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57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57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Comparison again...</a:t>
            </a:r>
          </a:p>
        </p:txBody>
      </p:sp>
      <p:pic>
        <p:nvPicPr>
          <p:cNvPr id="1225732" name="Picture 3"/>
          <p:cNvPicPr>
            <a:picLocks noChangeAspect="1" noChangeArrowheads="1"/>
          </p:cNvPicPr>
          <p:nvPr/>
        </p:nvPicPr>
        <p:blipFill>
          <a:blip r:embed="rId3"/>
          <a:srcRect/>
          <a:stretch>
            <a:fillRect/>
          </a:stretch>
        </p:blipFill>
        <p:spPr bwMode="auto">
          <a:xfrm>
            <a:off x="457200" y="2743200"/>
            <a:ext cx="3711575" cy="3025775"/>
          </a:xfrm>
          <a:prstGeom prst="rect">
            <a:avLst/>
          </a:prstGeom>
          <a:noFill/>
          <a:ln w="25560">
            <a:noFill/>
            <a:round/>
            <a:headEnd/>
            <a:tailEnd/>
          </a:ln>
        </p:spPr>
      </p:pic>
      <p:pic>
        <p:nvPicPr>
          <p:cNvPr id="1225733" name="Picture 4"/>
          <p:cNvPicPr>
            <a:picLocks noChangeAspect="1" noChangeArrowheads="1"/>
          </p:cNvPicPr>
          <p:nvPr/>
        </p:nvPicPr>
        <p:blipFill>
          <a:blip r:embed="rId4"/>
          <a:srcRect/>
          <a:stretch>
            <a:fillRect/>
          </a:stretch>
        </p:blipFill>
        <p:spPr bwMode="auto">
          <a:xfrm>
            <a:off x="4572000" y="2743200"/>
            <a:ext cx="3711575" cy="302577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675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675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Wrong Shader?</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tex2D( Sampler, UV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Color;</a:t>
            </a:r>
          </a:p>
        </p:txBody>
      </p:sp>
      <p:pic>
        <p:nvPicPr>
          <p:cNvPr id="1226756" name="Picture 3"/>
          <p:cNvPicPr>
            <a:picLocks noChangeAspect="1" noChangeArrowheads="1"/>
          </p:cNvPicPr>
          <p:nvPr/>
        </p:nvPicPr>
        <p:blipFill>
          <a:blip r:embed="rId3"/>
          <a:srcRect/>
          <a:stretch>
            <a:fillRect/>
          </a:stretch>
        </p:blipFill>
        <p:spPr bwMode="auto">
          <a:xfrm>
            <a:off x="2743200" y="2971800"/>
            <a:ext cx="3886200" cy="3162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777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777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The Right Shader?</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pow( tex2D( Sampler, UV ), 2.2 );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pow( Color, 1/2.2);</a:t>
            </a:r>
          </a:p>
        </p:txBody>
      </p:sp>
      <p:pic>
        <p:nvPicPr>
          <p:cNvPr id="1227780" name="Picture 3"/>
          <p:cNvPicPr>
            <a:picLocks noChangeAspect="1" noChangeArrowheads="1"/>
          </p:cNvPicPr>
          <p:nvPr/>
        </p:nvPicPr>
        <p:blipFill>
          <a:blip r:embed="rId3"/>
          <a:srcRect/>
          <a:stretch>
            <a:fillRect/>
          </a:stretch>
        </p:blipFill>
        <p:spPr bwMode="auto">
          <a:xfrm>
            <a:off x="2743200" y="2971800"/>
            <a:ext cx="3886200" cy="3162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0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880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there is hardware to do this for us.</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Hardware does sampling for free</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For Texture read:</a:t>
            </a:r>
          </a:p>
          <a:p>
            <a:pPr marL="1143000" lvl="2" indent="-2286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D3DSAMP_SRGBTEXTURE</a:t>
            </a:r>
          </a:p>
          <a:p>
            <a:pPr marL="723900" lvl="1"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For RenderTarget write:</a:t>
            </a:r>
          </a:p>
          <a:p>
            <a:pPr marL="1143000" lvl="2" indent="-2286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D3DRS_SRGBWRITEENABLE</a:t>
            </a:r>
          </a:p>
          <a:p>
            <a:pPr marL="723900" lvl="1" indent="-266700" hangingPunct="1">
              <a:lnSpc>
                <a:spcPct val="81000"/>
              </a:lnSpc>
              <a:spcBef>
                <a:spcPts val="500"/>
              </a:spcBef>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a:solidFill>
                <a:srgbClr val="FFFFFF"/>
              </a:solidFill>
            </a:endParaRPr>
          </a:p>
          <a:p>
            <a:pPr marL="723900" lvl="1" indent="-266700" hangingPunct="1">
              <a:lnSpc>
                <a:spcPct val="81000"/>
              </a:lnSpc>
              <a:spcBef>
                <a:spcPts val="500"/>
              </a:spcBef>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82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2982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With those states we can remove the pow functions.</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Spec = CalSpec();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Diff = tex2D( Sampler, UV );</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Color = Diff * max( 0, dot( N, L ) ) + Spec;</a:t>
            </a:r>
          </a:p>
          <a:p>
            <a:pPr marL="723900" lvl="1" indent="-266700" hangingPunct="1">
              <a:lnSpc>
                <a:spcPct val="81000"/>
              </a:lnSpc>
              <a:spcBef>
                <a:spcPts val="500"/>
              </a:spcBef>
              <a:buClrTx/>
              <a:buFontTx/>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return Color;</a:t>
            </a:r>
          </a:p>
        </p:txBody>
      </p:sp>
      <p:pic>
        <p:nvPicPr>
          <p:cNvPr id="1229828" name="Picture 3"/>
          <p:cNvPicPr>
            <a:picLocks noChangeAspect="1" noChangeArrowheads="1"/>
          </p:cNvPicPr>
          <p:nvPr/>
        </p:nvPicPr>
        <p:blipFill>
          <a:blip r:embed="rId3"/>
          <a:srcRect/>
          <a:stretch>
            <a:fillRect/>
          </a:stretch>
        </p:blipFill>
        <p:spPr bwMode="auto">
          <a:xfrm>
            <a:off x="3657600" y="3657600"/>
            <a:ext cx="3200400" cy="26050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085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3085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What does the real world look like?</a:t>
            </a:r>
          </a:p>
          <a:p>
            <a:pPr marL="723900" lvl="1" indent="-266700" hangingPunct="1">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000">
                <a:solidFill>
                  <a:srgbClr val="FFFFFF"/>
                </a:solidFill>
              </a:rPr>
              <a:t>Notice the harsh line.</a:t>
            </a:r>
          </a:p>
        </p:txBody>
      </p:sp>
      <p:pic>
        <p:nvPicPr>
          <p:cNvPr id="1230852" name="Picture 3"/>
          <p:cNvPicPr>
            <a:picLocks noChangeAspect="1" noChangeArrowheads="1"/>
          </p:cNvPicPr>
          <p:nvPr/>
        </p:nvPicPr>
        <p:blipFill>
          <a:blip r:embed="rId3"/>
          <a:srcRect/>
          <a:stretch>
            <a:fillRect/>
          </a:stretch>
        </p:blipFill>
        <p:spPr bwMode="auto">
          <a:xfrm>
            <a:off x="581025" y="2282825"/>
            <a:ext cx="4270375" cy="3200400"/>
          </a:xfrm>
          <a:prstGeom prst="rect">
            <a:avLst/>
          </a:prstGeom>
          <a:noFill/>
          <a:ln w="25560">
            <a:noFill/>
            <a:round/>
            <a:headEnd/>
            <a:tailEnd/>
          </a:ln>
        </p:spPr>
      </p:pic>
      <p:pic>
        <p:nvPicPr>
          <p:cNvPr id="1230853" name="Picture 4"/>
          <p:cNvPicPr>
            <a:picLocks noChangeAspect="1" noChangeArrowheads="1"/>
          </p:cNvPicPr>
          <p:nvPr/>
        </p:nvPicPr>
        <p:blipFill>
          <a:blip r:embed="rId4"/>
          <a:srcRect/>
          <a:stretch>
            <a:fillRect/>
          </a:stretch>
        </p:blipFill>
        <p:spPr bwMode="auto">
          <a:xfrm>
            <a:off x="5461000" y="1587500"/>
            <a:ext cx="2768600" cy="2252663"/>
          </a:xfrm>
          <a:prstGeom prst="rect">
            <a:avLst/>
          </a:prstGeom>
          <a:noFill/>
          <a:ln w="25560">
            <a:noFill/>
            <a:round/>
            <a:headEnd/>
            <a:tailEnd/>
          </a:ln>
        </p:spPr>
      </p:pic>
      <p:pic>
        <p:nvPicPr>
          <p:cNvPr id="1230854" name="Picture 5"/>
          <p:cNvPicPr>
            <a:picLocks noChangeAspect="1" noChangeArrowheads="1"/>
          </p:cNvPicPr>
          <p:nvPr/>
        </p:nvPicPr>
        <p:blipFill>
          <a:blip r:embed="rId5"/>
          <a:srcRect/>
          <a:stretch>
            <a:fillRect/>
          </a:stretch>
        </p:blipFill>
        <p:spPr bwMode="auto">
          <a:xfrm>
            <a:off x="5483225" y="4103688"/>
            <a:ext cx="2746375" cy="22352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6034" name="Text Box 1"/>
          <p:cNvSpPr txBox="1">
            <a:spLocks noChangeArrowheads="1"/>
          </p:cNvSpPr>
          <p:nvPr/>
        </p:nvSpPr>
        <p:spPr bwMode="auto">
          <a:xfrm>
            <a:off x="457200" y="152400"/>
            <a:ext cx="8229600" cy="9144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Part 1: Gamma!</a:t>
            </a:r>
          </a:p>
        </p:txBody>
      </p:sp>
      <p:sp>
        <p:nvSpPr>
          <p:cNvPr id="1196035" name="Text Box 2"/>
          <p:cNvSpPr txBox="1">
            <a:spLocks noChangeArrowheads="1"/>
          </p:cNvSpPr>
          <p:nvPr/>
        </p:nvSpPr>
        <p:spPr bwMode="auto">
          <a:xfrm>
            <a:off x="457200" y="914400"/>
            <a:ext cx="8229600" cy="914400"/>
          </a:xfrm>
          <a:prstGeom prst="rect">
            <a:avLst/>
          </a:prstGeom>
          <a:noFill/>
          <a:ln w="9525">
            <a:noFill/>
            <a:round/>
            <a:headEnd/>
            <a:tailEnd/>
          </a:ln>
        </p:spPr>
        <p:txBody>
          <a:bodyPr wrap="none" anchor="ctr"/>
          <a:lstStyle/>
          <a:p>
            <a:endParaRPr lang="en-US"/>
          </a:p>
        </p:txBody>
      </p:sp>
      <p:pic>
        <p:nvPicPr>
          <p:cNvPr id="104451" name="Picture 3"/>
          <p:cNvPicPr>
            <a:picLocks noChangeAspect="1" noChangeArrowheads="1"/>
          </p:cNvPicPr>
          <p:nvPr/>
        </p:nvPicPr>
        <p:blipFill>
          <a:blip r:embed="rId3"/>
          <a:srcRect/>
          <a:stretch>
            <a:fillRect/>
          </a:stretch>
        </p:blipFill>
        <p:spPr bwMode="auto">
          <a:xfrm>
            <a:off x="1600200" y="1524000"/>
            <a:ext cx="5943600" cy="4437063"/>
          </a:xfrm>
          <a:prstGeom prst="rect">
            <a:avLst/>
          </a:prstGeom>
          <a:noFill/>
          <a:ln w="25560">
            <a:noFill/>
            <a:round/>
            <a:headEnd/>
            <a:tailEnd/>
          </a:ln>
          <a:effectLst>
            <a:outerShdw dist="139498" dir="2700000" algn="ctr" rotWithShape="0">
              <a:srgbClr val="333333">
                <a:alpha val="65019"/>
              </a:srgbClr>
            </a:outerShdw>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187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3D Graphics</a:t>
            </a:r>
          </a:p>
        </p:txBody>
      </p:sp>
      <p:sp>
        <p:nvSpPr>
          <p:cNvPr id="123187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Another Example</a:t>
            </a:r>
          </a:p>
        </p:txBody>
      </p:sp>
      <p:pic>
        <p:nvPicPr>
          <p:cNvPr id="1231876" name="Picture 3"/>
          <p:cNvPicPr>
            <a:picLocks noChangeAspect="1" noChangeArrowheads="1"/>
          </p:cNvPicPr>
          <p:nvPr/>
        </p:nvPicPr>
        <p:blipFill>
          <a:blip r:embed="rId3"/>
          <a:srcRect/>
          <a:stretch>
            <a:fillRect/>
          </a:stretch>
        </p:blipFill>
        <p:spPr bwMode="auto">
          <a:xfrm>
            <a:off x="1752600" y="1752600"/>
            <a:ext cx="5738813" cy="430530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FAQs</a:t>
            </a: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Q1) But I like the soft </a:t>
            </a:r>
            <a:r>
              <a:rPr lang="en-GB" sz="2400" dirty="0" smtClean="0">
                <a:solidFill>
                  <a:srgbClr val="FFFFFF"/>
                </a:solidFill>
              </a:rPr>
              <a:t>falloff!</a:t>
            </a: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A1) </a:t>
            </a:r>
            <a:r>
              <a:rPr lang="en-GB" sz="2400" dirty="0" smtClean="0">
                <a:solidFill>
                  <a:srgbClr val="FFFFFF"/>
                </a:solidFill>
              </a:rPr>
              <a:t>Don’t be so sure.</a:t>
            </a: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 name="Picture 5"/>
          <p:cNvPicPr>
            <a:picLocks noChangeAspect="1" noChangeArrowheads="1"/>
          </p:cNvPicPr>
          <p:nvPr/>
        </p:nvPicPr>
        <p:blipFill>
          <a:blip r:embed="rId3"/>
          <a:srcRect/>
          <a:stretch>
            <a:fillRect/>
          </a:stretch>
        </p:blipFill>
        <p:spPr bwMode="auto">
          <a:xfrm>
            <a:off x="2590800" y="2362200"/>
            <a:ext cx="4724400" cy="3845060"/>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FAQs</a:t>
            </a: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It looks like the one on top before the monitor’s 2.2</a:t>
            </a:r>
          </a:p>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 name="Picture 5"/>
          <p:cNvPicPr>
            <a:picLocks noChangeAspect="1" noChangeArrowheads="1"/>
          </p:cNvPicPr>
          <p:nvPr/>
        </p:nvPicPr>
        <p:blipFill>
          <a:blip r:embed="rId3"/>
          <a:srcRect/>
          <a:stretch>
            <a:fillRect/>
          </a:stretch>
        </p:blipFill>
        <p:spPr bwMode="auto">
          <a:xfrm>
            <a:off x="762000" y="4114800"/>
            <a:ext cx="2621540" cy="2133600"/>
          </a:xfrm>
          <a:prstGeom prst="rect">
            <a:avLst/>
          </a:prstGeom>
          <a:noFill/>
          <a:ln w="25560">
            <a:noFill/>
            <a:round/>
            <a:headEnd/>
            <a:tailEnd/>
          </a:ln>
        </p:spPr>
      </p:pic>
      <p:pic>
        <p:nvPicPr>
          <p:cNvPr id="6" name="Picture 4"/>
          <p:cNvPicPr>
            <a:picLocks noChangeAspect="1" noChangeArrowheads="1"/>
          </p:cNvPicPr>
          <p:nvPr/>
        </p:nvPicPr>
        <p:blipFill>
          <a:blip r:embed="rId4"/>
          <a:srcRect/>
          <a:stretch>
            <a:fillRect/>
          </a:stretch>
        </p:blipFill>
        <p:spPr bwMode="auto">
          <a:xfrm>
            <a:off x="762000" y="1752600"/>
            <a:ext cx="2614794" cy="2133600"/>
          </a:xfrm>
          <a:prstGeom prst="rect">
            <a:avLst/>
          </a:prstGeom>
          <a:noFill/>
          <a:ln w="9525">
            <a:noFill/>
            <a:round/>
            <a:headEnd/>
            <a:tailEnd/>
          </a:ln>
          <a:effectLst/>
        </p:spPr>
      </p:pic>
      <p:pic>
        <p:nvPicPr>
          <p:cNvPr id="7" name="Picture 3"/>
          <p:cNvPicPr>
            <a:picLocks noChangeAspect="1" noChangeArrowheads="1"/>
          </p:cNvPicPr>
          <p:nvPr/>
        </p:nvPicPr>
        <p:blipFill>
          <a:blip r:embed="rId5"/>
          <a:srcRect/>
          <a:stretch>
            <a:fillRect/>
          </a:stretch>
        </p:blipFill>
        <p:spPr bwMode="auto">
          <a:xfrm>
            <a:off x="3810000" y="1905000"/>
            <a:ext cx="5045957" cy="374332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4098" name="Picture 2"/>
          <p:cNvPicPr>
            <a:picLocks noChangeAspect="1" noChangeArrowheads="1"/>
          </p:cNvPicPr>
          <p:nvPr/>
        </p:nvPicPr>
        <p:blipFill>
          <a:blip r:embed="rId3"/>
          <a:srcRect/>
          <a:stretch>
            <a:fillRect/>
          </a:stretch>
        </p:blipFill>
        <p:spPr bwMode="auto">
          <a:xfrm>
            <a:off x="381000" y="1828800"/>
            <a:ext cx="8373533" cy="471011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5122" name="Picture 2"/>
          <p:cNvPicPr>
            <a:picLocks noChangeAspect="1" noChangeArrowheads="1"/>
          </p:cNvPicPr>
          <p:nvPr/>
        </p:nvPicPr>
        <p:blipFill>
          <a:blip r:embed="rId3"/>
          <a:srcRect/>
          <a:stretch>
            <a:fillRect/>
          </a:stretch>
        </p:blipFill>
        <p:spPr bwMode="auto">
          <a:xfrm>
            <a:off x="685800" y="1752600"/>
            <a:ext cx="7696200" cy="463672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Harsh Falloff</a:t>
            </a:r>
            <a:endParaRPr lang="en-GB" sz="3600" b="1" dirty="0">
              <a:solidFill>
                <a:srgbClr val="336699"/>
              </a:solidFill>
            </a:endParaRPr>
          </a:p>
        </p:txBody>
      </p:sp>
      <p:sp>
        <p:nvSpPr>
          <p:cNvPr id="123289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pitchFamily="34"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Devastating.</a:t>
            </a:r>
          </a:p>
          <a:p>
            <a:pPr marL="323850" indent="-323850" hangingPunct="1">
              <a:spcBef>
                <a:spcPts val="600"/>
              </a:spcBef>
              <a:buClr>
                <a:srgbClr val="FFFFFF"/>
              </a:buCl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000" dirty="0">
              <a:solidFill>
                <a:srgbClr val="FFFFFF"/>
              </a:solidFill>
            </a:endParaRPr>
          </a:p>
        </p:txBody>
      </p:sp>
      <p:pic>
        <p:nvPicPr>
          <p:cNvPr id="4098" name="Picture 2"/>
          <p:cNvPicPr>
            <a:picLocks noChangeAspect="1" noChangeArrowheads="1"/>
          </p:cNvPicPr>
          <p:nvPr/>
        </p:nvPicPr>
        <p:blipFill>
          <a:blip r:embed="rId3"/>
          <a:srcRect/>
          <a:stretch>
            <a:fillRect/>
          </a:stretch>
        </p:blipFill>
        <p:spPr bwMode="auto">
          <a:xfrm>
            <a:off x="381000" y="1828800"/>
            <a:ext cx="8373533" cy="4710113"/>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494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494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Which maps should be Linear-Space vs Gamma-Space?</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Gamma-Space</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Use sRGB hardware or pow(2.2) on read</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128 ~= 0.2</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Linear-Space</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Don’t use sRGB or pow(2.2) on read</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128 = 0.5</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597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597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Diffuse Map</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Definitely Gamma</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Normal Map</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Definitely Linear</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6994"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6995"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Specular?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Uncharted 2 had them as Linear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Artists have trouble tweaking them to look right</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Probably should be in Gamma</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801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Which Maps?</a:t>
            </a:r>
          </a:p>
        </p:txBody>
      </p:sp>
      <p:sp>
        <p:nvSpPr>
          <p:cNvPr id="123801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Ambient Occlusion</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Technically, it’s a mathematical value like a normal map.</a:t>
            </a:r>
          </a:p>
          <a:p>
            <a:pPr marL="1238250" lvl="2"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But artists tweak them a lot and bake extra lighting into them.</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Uncharted 2 had them as Linear</a:t>
            </a:r>
          </a:p>
          <a:p>
            <a:pPr marL="7810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Probably should be Gamma</a:t>
            </a:r>
          </a:p>
          <a:p>
            <a:pPr marL="1238250" lvl="2" indent="-323850" hangingPunct="1">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Gamma</a:t>
            </a:r>
            <a:endParaRPr lang="en-GB" sz="3600" b="1" dirty="0">
              <a:solidFill>
                <a:srgbClr val="336699"/>
              </a:solidFill>
            </a:endParaRPr>
          </a:p>
        </p:txBody>
      </p:sp>
      <p:sp>
        <p:nvSpPr>
          <p:cNvPr id="1197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Mostly solved in Film Industry after lots of kicking and screaming</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Never heard about it in college</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George </a:t>
            </a:r>
            <a:r>
              <a:rPr lang="en-GB" sz="2400" dirty="0" err="1" smtClean="0">
                <a:solidFill>
                  <a:srgbClr val="FFFFFF"/>
                </a:solidFill>
              </a:rPr>
              <a:t>Borshukov</a:t>
            </a:r>
            <a:r>
              <a:rPr lang="en-GB" sz="2400" dirty="0" smtClean="0">
                <a:solidFill>
                  <a:srgbClr val="FFFFFF"/>
                </a:solidFill>
              </a:rPr>
              <a:t> taught it to me back at EA</a:t>
            </a:r>
          </a:p>
          <a:p>
            <a:pPr marL="7556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Matrix Sequels</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Issue is getting more traction now</a:t>
            </a:r>
          </a:p>
          <a:p>
            <a:pPr marL="755650" lvl="1"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Eugene </a:t>
            </a:r>
            <a:r>
              <a:rPr lang="en-GB" sz="2400" dirty="0" err="1" smtClean="0">
                <a:solidFill>
                  <a:srgbClr val="FFFFFF"/>
                </a:solidFill>
              </a:rPr>
              <a:t>d’Eon’s</a:t>
            </a:r>
            <a:r>
              <a:rPr lang="en-GB" sz="2400" dirty="0" smtClean="0">
                <a:solidFill>
                  <a:srgbClr val="FFFFFF"/>
                </a:solidFill>
              </a:rPr>
              <a:t> chapter in GPU Gems 3</a:t>
            </a: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Exercise for the Reader</a:t>
            </a:r>
            <a:endParaRPr lang="en-GB" sz="3600" b="1" dirty="0">
              <a:solidFill>
                <a:srgbClr val="336699"/>
              </a:solidFill>
            </a:endParaRP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Gamma 2.2 != </a:t>
            </a:r>
            <a:r>
              <a:rPr lang="en-GB" sz="2400" dirty="0" err="1" smtClean="0">
                <a:solidFill>
                  <a:srgbClr val="FFFFFF"/>
                </a:solidFill>
              </a:rPr>
              <a:t>sRGB</a:t>
            </a:r>
            <a:r>
              <a:rPr lang="en-GB" sz="2400" dirty="0" smtClean="0">
                <a:solidFill>
                  <a:srgbClr val="FFFFFF"/>
                </a:solidFill>
              </a:rPr>
              <a:t> != Xenon PWL</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err="1" smtClean="0">
                <a:solidFill>
                  <a:srgbClr val="FFFFFF"/>
                </a:solidFill>
              </a:rPr>
              <a:t>sRGB</a:t>
            </a:r>
            <a:r>
              <a:rPr lang="en-GB" sz="2400" dirty="0" smtClean="0">
                <a:solidFill>
                  <a:srgbClr val="FFFFFF"/>
                </a:solidFill>
              </a:rPr>
              <a:t>: PC and PS3 gamma</a:t>
            </a:r>
          </a:p>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Xenon PWL: Piecewise linear gamma</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Xenon Gotchas</a:t>
            </a: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Xbox 360 Gamma Curve is wonky</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Way too bright at the low end.</a:t>
            </a:r>
          </a:p>
          <a:p>
            <a:pPr marL="1181100" lvl="2"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i="1" dirty="0">
                <a:solidFill>
                  <a:srgbClr val="FFFFFF"/>
                </a:solidFill>
              </a:rPr>
              <a:t>HDR the </a:t>
            </a:r>
            <a:r>
              <a:rPr lang="en-GB" sz="2400" i="1" dirty="0" err="1">
                <a:solidFill>
                  <a:srgbClr val="FFFFFF"/>
                </a:solidFill>
              </a:rPr>
              <a:t>Bungie</a:t>
            </a:r>
            <a:r>
              <a:rPr lang="en-GB" sz="2400" i="1" dirty="0">
                <a:solidFill>
                  <a:srgbClr val="FFFFFF"/>
                </a:solidFill>
              </a:rPr>
              <a:t> Way, </a:t>
            </a:r>
            <a:r>
              <a:rPr lang="en-GB" sz="2400" dirty="0">
                <a:solidFill>
                  <a:srgbClr val="FFFFFF"/>
                </a:solidFill>
              </a:rPr>
              <a:t>Chris </a:t>
            </a:r>
            <a:r>
              <a:rPr lang="en-GB" sz="2400" dirty="0" err="1">
                <a:solidFill>
                  <a:srgbClr val="FFFFFF"/>
                </a:solidFill>
              </a:rPr>
              <a:t>Tchou</a:t>
            </a:r>
            <a:endParaRPr lang="en-GB" sz="2400" dirty="0">
              <a:solidFill>
                <a:srgbClr val="FFFFFF"/>
              </a:solidFill>
            </a:endParaRPr>
          </a:p>
          <a:p>
            <a:pPr marL="1181100" lvl="2" indent="-266700" hangingPunct="1">
              <a:lnSpc>
                <a:spcPct val="81000"/>
              </a:lnSpc>
              <a:spcBef>
                <a:spcPts val="5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i="1" dirty="0">
                <a:solidFill>
                  <a:srgbClr val="FFFFFF"/>
                </a:solidFill>
              </a:rPr>
              <a:t>Post Processing in The Orange Box, </a:t>
            </a:r>
            <a:r>
              <a:rPr lang="en-GB" sz="2400" dirty="0">
                <a:solidFill>
                  <a:srgbClr val="FFFFFF"/>
                </a:solidFill>
              </a:rPr>
              <a:t>Alex Vlachos</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Output curve is extra </a:t>
            </a:r>
            <a:r>
              <a:rPr lang="en-GB" sz="2400" dirty="0" err="1">
                <a:solidFill>
                  <a:srgbClr val="FFFFFF"/>
                </a:solidFill>
              </a:rPr>
              <a:t>contrasty</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Henry </a:t>
            </a:r>
            <a:r>
              <a:rPr lang="en-GB" sz="2400" dirty="0" err="1">
                <a:solidFill>
                  <a:srgbClr val="FFFFFF"/>
                </a:solidFill>
              </a:rPr>
              <a:t>LaBounta</a:t>
            </a:r>
            <a:r>
              <a:rPr lang="en-GB" sz="2400" dirty="0">
                <a:solidFill>
                  <a:srgbClr val="FFFFFF"/>
                </a:solidFill>
              </a:rPr>
              <a:t> was going to talk </a:t>
            </a:r>
            <a:r>
              <a:rPr lang="en-GB" sz="2400" dirty="0" smtClean="0">
                <a:solidFill>
                  <a:srgbClr val="FFFFFF"/>
                </a:solidFill>
              </a:rPr>
              <a:t>about it.</a:t>
            </a:r>
            <a:endParaRPr lang="en-GB" sz="2400" dirty="0">
              <a:solidFill>
                <a:srgbClr val="FFFFFF"/>
              </a:solidFill>
            </a:endParaRPr>
          </a:p>
          <a:p>
            <a:pPr marL="1181100" lvl="2" indent="-26670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Try hooking up your Xenon to a waveform monitor and display a test pattern.  Prepare to be mortified.</a:t>
            </a:r>
          </a:p>
          <a:p>
            <a:pPr marL="781050" lvl="1" indent="-323850" hangingPunct="1">
              <a:lnSpc>
                <a:spcPct val="81000"/>
              </a:lnSpc>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a:solidFill>
                  <a:srgbClr val="FFFFFF"/>
                </a:solidFill>
              </a:rPr>
              <a:t>Both factors counteract each other</a:t>
            </a:r>
          </a:p>
          <a:p>
            <a:pPr marL="1181100" lvl="2" indent="-266700" hangingPunct="1">
              <a:lnSpc>
                <a:spcPct val="81000"/>
              </a:lnSpc>
              <a:spcBef>
                <a:spcPts val="600"/>
              </a:spcBef>
              <a:buClr>
                <a:srgbClr val="FFFFFF"/>
              </a:buClr>
              <a:buSzPct val="100000"/>
              <a:buFont typeface="Arial" charset="0"/>
              <a:buNone/>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endParaRPr lang="en-GB" sz="2400" dirty="0">
              <a:solidFill>
                <a:srgbClr val="FFFFFF"/>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dirty="0" smtClean="0">
                <a:solidFill>
                  <a:srgbClr val="336699"/>
                </a:solidFill>
              </a:rPr>
              <a:t>Linear-Space Lighting: Conclusion</a:t>
            </a:r>
            <a:endParaRPr lang="en-GB" sz="3600" b="1" dirty="0">
              <a:solidFill>
                <a:srgbClr val="336699"/>
              </a:solidFill>
            </a:endParaRPr>
          </a:p>
        </p:txBody>
      </p:sp>
      <p:sp>
        <p:nvSpPr>
          <p:cNvPr id="123904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lnSpc>
                <a:spcPct val="81000"/>
              </a:lnSpc>
              <a:spcBef>
                <a:spcPts val="600"/>
              </a:spcBef>
              <a:buClr>
                <a:srgbClr val="FFFFFF"/>
              </a:buClr>
              <a:buSzPct val="100000"/>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“Drake!  You must </a:t>
            </a:r>
            <a:r>
              <a:rPr lang="en-GB" sz="2400" i="1" dirty="0" smtClean="0">
                <a:solidFill>
                  <a:srgbClr val="FFFFFF"/>
                </a:solidFill>
              </a:rPr>
              <a:t>believe</a:t>
            </a:r>
            <a:r>
              <a:rPr lang="en-GB" sz="2400" dirty="0" smtClean="0">
                <a:solidFill>
                  <a:srgbClr val="FFFFFF"/>
                </a:solidFill>
              </a:rPr>
              <a:t> in linear-space lighting!”</a:t>
            </a:r>
            <a:endParaRPr lang="en-GB" sz="2400" dirty="0">
              <a:solidFill>
                <a:srgbClr val="FFFFFF"/>
              </a:solidFill>
            </a:endParaRPr>
          </a:p>
        </p:txBody>
      </p:sp>
      <p:pic>
        <p:nvPicPr>
          <p:cNvPr id="1027" name="Picture 3" descr="F:\screenshot_11170107_061419.jpg"/>
          <p:cNvPicPr>
            <a:picLocks noChangeAspect="1" noChangeArrowheads="1"/>
          </p:cNvPicPr>
          <p:nvPr/>
        </p:nvPicPr>
        <p:blipFill>
          <a:blip r:embed="rId3"/>
          <a:srcRect/>
          <a:stretch>
            <a:fillRect/>
          </a:stretch>
        </p:blipFill>
        <p:spPr bwMode="auto">
          <a:xfrm>
            <a:off x="609600" y="1828800"/>
            <a:ext cx="7696200" cy="4330349"/>
          </a:xfrm>
          <a:prstGeom prst="rect">
            <a:avLst/>
          </a:prstGeom>
          <a:noFill/>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8"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7059"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What is halfway between white and black</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Suppose we show alternating light/dark lines.</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dirty="0" smtClean="0">
                <a:solidFill>
                  <a:srgbClr val="FFFFFF"/>
                </a:solidFill>
              </a:rPr>
              <a:t>If </a:t>
            </a:r>
            <a:r>
              <a:rPr lang="en-GB" sz="2400" dirty="0">
                <a:solidFill>
                  <a:srgbClr val="FFFFFF"/>
                </a:solidFill>
              </a:rPr>
              <a:t>we squint, we get half the linear intensity.</a:t>
            </a:r>
          </a:p>
        </p:txBody>
      </p:sp>
      <p:pic>
        <p:nvPicPr>
          <p:cNvPr id="1197060" name="Picture 3"/>
          <p:cNvPicPr>
            <a:picLocks noChangeAspect="1" noChangeArrowheads="1"/>
          </p:cNvPicPr>
          <p:nvPr/>
        </p:nvPicPr>
        <p:blipFill>
          <a:blip r:embed="rId3"/>
          <a:srcRect/>
          <a:stretch>
            <a:fillRect/>
          </a:stretch>
        </p:blipFill>
        <p:spPr bwMode="auto">
          <a:xfrm>
            <a:off x="1828800" y="2743200"/>
            <a:ext cx="5486400" cy="3354388"/>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082"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8083"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Test image with 4 rectangles.</a:t>
            </a:r>
          </a:p>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Real image of a computer screen shot from my camera.</a:t>
            </a:r>
          </a:p>
        </p:txBody>
      </p:sp>
      <p:pic>
        <p:nvPicPr>
          <p:cNvPr id="1198084"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9106"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199107"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Alternating lines of black and white (0 and 255).</a:t>
            </a:r>
          </a:p>
        </p:txBody>
      </p:sp>
      <p:pic>
        <p:nvPicPr>
          <p:cNvPr id="1199108"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7"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8"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00130" name="Text Box 1"/>
          <p:cNvSpPr txBox="1">
            <a:spLocks noChangeArrowheads="1"/>
          </p:cNvSpPr>
          <p:nvPr/>
        </p:nvSpPr>
        <p:spPr bwMode="auto">
          <a:xfrm>
            <a:off x="457200" y="196850"/>
            <a:ext cx="8229600" cy="825500"/>
          </a:xfrm>
          <a:prstGeom prst="rect">
            <a:avLst/>
          </a:prstGeom>
          <a:noFill/>
          <a:ln w="9525">
            <a:noFill/>
            <a:round/>
            <a:headEnd/>
            <a:tailEnd/>
          </a:ln>
        </p:spPr>
        <p:txBody>
          <a:bodyPr lIns="0" tIns="0" rIns="0" bIns="0" anchor="ctr" anchorCtr="1"/>
          <a:lstStyle/>
          <a:p>
            <a:pPr algn="ctr" hangingPunct="1">
              <a:buClr>
                <a:srgbClr val="FFFFFF"/>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solidFill>
                  <a:srgbClr val="336699"/>
                </a:solidFill>
              </a:rPr>
              <a:t>Demo</a:t>
            </a:r>
          </a:p>
        </p:txBody>
      </p:sp>
      <p:sp>
        <p:nvSpPr>
          <p:cNvPr id="1200131" name="Text Box 2"/>
          <p:cNvSpPr txBox="1">
            <a:spLocks noChangeArrowheads="1"/>
          </p:cNvSpPr>
          <p:nvPr/>
        </p:nvSpPr>
        <p:spPr bwMode="auto">
          <a:xfrm>
            <a:off x="457200" y="1219200"/>
            <a:ext cx="8229600" cy="4816475"/>
          </a:xfrm>
          <a:prstGeom prst="rect">
            <a:avLst/>
          </a:prstGeom>
          <a:noFill/>
          <a:ln w="9525">
            <a:noFill/>
            <a:round/>
            <a:headEnd/>
            <a:tailEnd/>
          </a:ln>
        </p:spPr>
        <p:txBody>
          <a:bodyPr lIns="0" tIns="0" rIns="0" bIns="0"/>
          <a:lstStyle/>
          <a:p>
            <a:pPr marL="323850" indent="-323850" hangingPunct="1">
              <a:spcBef>
                <a:spcPts val="600"/>
              </a:spcBef>
              <a:buClr>
                <a:srgbClr val="FFFFFF"/>
              </a:buClr>
              <a:buSzPct val="100000"/>
              <a:buFont typeface="Arial" charset="0"/>
              <a:buChar char="•"/>
              <a:tabLst>
                <a:tab pos="323850" algn="l"/>
                <a:tab pos="781050" algn="l"/>
                <a:tab pos="1238250" algn="l"/>
                <a:tab pos="1695450" algn="l"/>
                <a:tab pos="2152650" algn="l"/>
                <a:tab pos="2609850" algn="l"/>
                <a:tab pos="3067050" algn="l"/>
                <a:tab pos="3524250" algn="l"/>
                <a:tab pos="3981450" algn="l"/>
                <a:tab pos="4438650" algn="l"/>
                <a:tab pos="4895850" algn="l"/>
                <a:tab pos="5353050" algn="l"/>
                <a:tab pos="5810250" algn="l"/>
                <a:tab pos="6267450" algn="l"/>
                <a:tab pos="6724650" algn="l"/>
                <a:tab pos="7181850" algn="l"/>
                <a:tab pos="7639050" algn="l"/>
                <a:tab pos="8096250" algn="l"/>
                <a:tab pos="8553450" algn="l"/>
                <a:tab pos="9010650" algn="l"/>
                <a:tab pos="9467850" algn="l"/>
              </a:tabLst>
            </a:pPr>
            <a:r>
              <a:rPr lang="en-GB" sz="2400">
                <a:solidFill>
                  <a:srgbClr val="FFFFFF"/>
                </a:solidFill>
              </a:rPr>
              <a:t>So if the left and right are alternating lines of 0 and 255, then what color is the rectangle with the blue dot?</a:t>
            </a:r>
          </a:p>
        </p:txBody>
      </p:sp>
      <p:pic>
        <p:nvPicPr>
          <p:cNvPr id="1200132" name="Picture 3"/>
          <p:cNvPicPr>
            <a:picLocks noChangeAspect="1" noChangeArrowheads="1"/>
          </p:cNvPicPr>
          <p:nvPr/>
        </p:nvPicPr>
        <p:blipFill>
          <a:blip r:embed="rId3"/>
          <a:srcRect/>
          <a:stretch>
            <a:fillRect/>
          </a:stretch>
        </p:blipFill>
        <p:spPr bwMode="auto">
          <a:xfrm>
            <a:off x="1905000" y="1981200"/>
            <a:ext cx="5410200" cy="4200525"/>
          </a:xfrm>
          <a:prstGeom prst="rect">
            <a:avLst/>
          </a:prstGeom>
          <a:noFill/>
          <a:ln w="25560">
            <a:noFill/>
            <a:round/>
            <a:headEnd/>
            <a:tailEnd/>
          </a:ln>
        </p:spPr>
      </p:pic>
      <p:pic>
        <p:nvPicPr>
          <p:cNvPr id="1200133" name="Picture 5"/>
          <p:cNvPicPr>
            <a:picLocks noChangeAspect="1" noChangeArrowheads="1"/>
          </p:cNvPicPr>
          <p:nvPr/>
        </p:nvPicPr>
        <p:blipFill>
          <a:blip r:embed="rId4"/>
          <a:srcRect/>
          <a:stretch>
            <a:fillRect/>
          </a:stretch>
        </p:blipFill>
        <p:spPr bwMode="auto">
          <a:xfrm>
            <a:off x="6096000" y="3124200"/>
            <a:ext cx="1295400" cy="1444625"/>
          </a:xfrm>
          <a:prstGeom prst="rect">
            <a:avLst/>
          </a:prstGeom>
          <a:noFill/>
          <a:ln w="25560">
            <a:noFill/>
            <a:round/>
            <a:headEnd/>
            <a:tailEnd/>
          </a:ln>
        </p:spPr>
      </p:pic>
      <p:pic>
        <p:nvPicPr>
          <p:cNvPr id="1200134" name="Picture 6"/>
          <p:cNvPicPr>
            <a:picLocks noChangeAspect="1" noChangeArrowheads="1"/>
          </p:cNvPicPr>
          <p:nvPr/>
        </p:nvPicPr>
        <p:blipFill>
          <a:blip r:embed="rId4"/>
          <a:srcRect/>
          <a:stretch>
            <a:fillRect/>
          </a:stretch>
        </p:blipFill>
        <p:spPr bwMode="auto">
          <a:xfrm>
            <a:off x="1752600" y="3124200"/>
            <a:ext cx="1295400" cy="1444625"/>
          </a:xfrm>
          <a:prstGeom prst="rect">
            <a:avLst/>
          </a:prstGeom>
          <a:noFill/>
          <a:ln w="25560">
            <a:noFill/>
            <a:round/>
            <a:headEnd/>
            <a:tailEnd/>
          </a:ln>
        </p:spPr>
      </p:pic>
      <p:sp>
        <p:nvSpPr>
          <p:cNvPr id="7" name="Oval 6"/>
          <p:cNvSpPr/>
          <p:nvPr/>
        </p:nvSpPr>
        <p:spPr bwMode="auto">
          <a:xfrm>
            <a:off x="4419600" y="4648200"/>
            <a:ext cx="381000" cy="381000"/>
          </a:xfrm>
          <a:prstGeom prst="ellipse">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pPr>
            <a:endParaRPr kumimoji="0" lang="en-US" sz="1800" b="0" i="0" u="none" strike="noStrike" cap="none" normalizeH="0" baseline="0" smtClean="0">
              <a:ln>
                <a:noFill/>
              </a:ln>
              <a:effectLst/>
              <a:latin typeface="Arial"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2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2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2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2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3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3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3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3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3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4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4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4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4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4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5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5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5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5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5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5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5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1.xml><?xml version="1.0" encoding="utf-8"?>
<a:theme xmlns:a="http://schemas.openxmlformats.org/drawingml/2006/main" name="6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6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6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4.xml><?xml version="1.0" encoding="utf-8"?>
<a:theme xmlns:a="http://schemas.openxmlformats.org/drawingml/2006/main" name="6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5.xml><?xml version="1.0" encoding="utf-8"?>
<a:theme xmlns:a="http://schemas.openxmlformats.org/drawingml/2006/main" name="6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6.xml><?xml version="1.0" encoding="utf-8"?>
<a:theme xmlns:a="http://schemas.openxmlformats.org/drawingml/2006/main" name="6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7.xml><?xml version="1.0" encoding="utf-8"?>
<a:theme xmlns:a="http://schemas.openxmlformats.org/drawingml/2006/main" name="6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8.xml><?xml version="1.0" encoding="utf-8"?>
<a:theme xmlns:a="http://schemas.openxmlformats.org/drawingml/2006/main" name="6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9.xml><?xml version="1.0" encoding="utf-8"?>
<a:theme xmlns:a="http://schemas.openxmlformats.org/drawingml/2006/main" name="6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0.xml><?xml version="1.0" encoding="utf-8"?>
<a:theme xmlns:a="http://schemas.openxmlformats.org/drawingml/2006/main" name="6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1.xml><?xml version="1.0" encoding="utf-8"?>
<a:theme xmlns:a="http://schemas.openxmlformats.org/drawingml/2006/main" name="7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2.xml><?xml version="1.0" encoding="utf-8"?>
<a:theme xmlns:a="http://schemas.openxmlformats.org/drawingml/2006/main" name="7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7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7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7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6.xml><?xml version="1.0" encoding="utf-8"?>
<a:theme xmlns:a="http://schemas.openxmlformats.org/drawingml/2006/main" name="7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7.xml><?xml version="1.0" encoding="utf-8"?>
<a:theme xmlns:a="http://schemas.openxmlformats.org/drawingml/2006/main" name="7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8.xml><?xml version="1.0" encoding="utf-8"?>
<a:theme xmlns:a="http://schemas.openxmlformats.org/drawingml/2006/main" name="7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9.xml><?xml version="1.0" encoding="utf-8"?>
<a:theme xmlns:a="http://schemas.openxmlformats.org/drawingml/2006/main" name="7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7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1.xml><?xml version="1.0" encoding="utf-8"?>
<a:theme xmlns:a="http://schemas.openxmlformats.org/drawingml/2006/main" name="8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8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8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8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8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8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8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8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8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89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90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9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9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9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9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6.xml><?xml version="1.0" encoding="utf-8"?>
<a:theme xmlns:a="http://schemas.openxmlformats.org/drawingml/2006/main" name="95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MS Gothic"/>
        <a:cs typeface="MS Gothic"/>
      </a:majorFont>
      <a:minorFont>
        <a:latin typeface="Arial"/>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7.xml><?xml version="1.0" encoding="utf-8"?>
<a:theme xmlns:a="http://schemas.openxmlformats.org/drawingml/2006/main" name="9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Bookman Old Style"/>
        <a:ea typeface="MS Gothic"/>
        <a:cs typeface="MS Gothic"/>
      </a:majorFont>
      <a:minorFont>
        <a:latin typeface="Gill Sans MT"/>
        <a:ea typeface="MS Gothic"/>
        <a:cs typeface="MS Gothic"/>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45000"/>
          <a:buFont typeface="Wingdings" charset="2"/>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1227</TotalTime>
  <Words>1962</Words>
  <Application>Microsoft Office PowerPoint</Application>
  <PresentationFormat>全屏显示(4:3)</PresentationFormat>
  <Paragraphs>601</Paragraphs>
  <Slides>52</Slides>
  <Notes>52</Notes>
  <HiddenSlides>0</HiddenSlides>
  <MMClips>0</MMClips>
  <ScaleCrop>false</ScaleCrop>
  <HeadingPairs>
    <vt:vector size="4" baseType="variant">
      <vt:variant>
        <vt:lpstr>主题</vt:lpstr>
      </vt:variant>
      <vt:variant>
        <vt:i4>97</vt:i4>
      </vt:variant>
      <vt:variant>
        <vt:lpstr>幻灯片标题</vt:lpstr>
      </vt:variant>
      <vt:variant>
        <vt:i4>52</vt:i4>
      </vt:variant>
    </vt:vector>
  </HeadingPairs>
  <TitlesOfParts>
    <vt:vector size="149" baseType="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44_Office Theme</vt:lpstr>
      <vt:lpstr>45_Office Theme</vt:lpstr>
      <vt:lpstr>46_Office Theme</vt:lpstr>
      <vt:lpstr>47_Office Theme</vt:lpstr>
      <vt:lpstr>48_Office Theme</vt:lpstr>
      <vt:lpstr>49_Office Theme</vt:lpstr>
      <vt:lpstr>50_Office Theme</vt:lpstr>
      <vt:lpstr>51_Office Theme</vt:lpstr>
      <vt:lpstr>52_Office Theme</vt:lpstr>
      <vt:lpstr>53_Office Theme</vt:lpstr>
      <vt:lpstr>54_Office Theme</vt:lpstr>
      <vt:lpstr>55_Office Theme</vt:lpstr>
      <vt:lpstr>56_Office Theme</vt:lpstr>
      <vt:lpstr>57_Office Theme</vt:lpstr>
      <vt:lpstr>58_Office Theme</vt:lpstr>
      <vt:lpstr>59_Office Theme</vt:lpstr>
      <vt:lpstr>60_Office Theme</vt:lpstr>
      <vt:lpstr>61_Office Theme</vt:lpstr>
      <vt:lpstr>62_Office Theme</vt:lpstr>
      <vt:lpstr>63_Office Theme</vt:lpstr>
      <vt:lpstr>64_Office Theme</vt:lpstr>
      <vt:lpstr>65_Office Theme</vt:lpstr>
      <vt:lpstr>66_Office Theme</vt:lpstr>
      <vt:lpstr>67_Office Theme</vt:lpstr>
      <vt:lpstr>68_Office Theme</vt:lpstr>
      <vt:lpstr>69_Office Theme</vt:lpstr>
      <vt:lpstr>70_Office Theme</vt:lpstr>
      <vt:lpstr>71_Office Theme</vt:lpstr>
      <vt:lpstr>72_Office Theme</vt:lpstr>
      <vt:lpstr>73_Office Theme</vt:lpstr>
      <vt:lpstr>74_Office Theme</vt:lpstr>
      <vt:lpstr>75_Office Theme</vt:lpstr>
      <vt:lpstr>76_Office Theme</vt:lpstr>
      <vt:lpstr>77_Office Theme</vt:lpstr>
      <vt:lpstr>78_Office Theme</vt:lpstr>
      <vt:lpstr>79_Office Theme</vt:lpstr>
      <vt:lpstr>80_Office Theme</vt:lpstr>
      <vt:lpstr>81_Office Theme</vt:lpstr>
      <vt:lpstr>82_Office Theme</vt:lpstr>
      <vt:lpstr>83_Office Theme</vt:lpstr>
      <vt:lpstr>84_Office Theme</vt:lpstr>
      <vt:lpstr>85_Office Theme</vt:lpstr>
      <vt:lpstr>86_Office Theme</vt:lpstr>
      <vt:lpstr>87_Office Theme</vt:lpstr>
      <vt:lpstr>88_Office Theme</vt:lpstr>
      <vt:lpstr>89_Office Theme</vt:lpstr>
      <vt:lpstr>90_Office Theme</vt:lpstr>
      <vt:lpstr>91_Office Theme</vt:lpstr>
      <vt:lpstr>92_Office Theme</vt:lpstr>
      <vt:lpstr>93_Office Theme</vt:lpstr>
      <vt:lpstr>94_Office Theme</vt:lpstr>
      <vt:lpstr>95_Office Theme</vt:lpstr>
      <vt:lpstr>96_Office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jhable</dc:creator>
  <cp:lastModifiedBy>gongminmin</cp:lastModifiedBy>
  <cp:revision>71</cp:revision>
  <dcterms:modified xsi:type="dcterms:W3CDTF">2011-01-16T05:39:55Z</dcterms:modified>
</cp:coreProperties>
</file>